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5"/>
  </p:notesMasterIdLst>
  <p:handoutMasterIdLst>
    <p:handoutMasterId r:id="rId46"/>
  </p:handoutMasterIdLst>
  <p:sldIdLst>
    <p:sldId id="312" r:id="rId2"/>
    <p:sldId id="385" r:id="rId3"/>
    <p:sldId id="386" r:id="rId4"/>
    <p:sldId id="387" r:id="rId5"/>
    <p:sldId id="388" r:id="rId6"/>
    <p:sldId id="389" r:id="rId7"/>
    <p:sldId id="390" r:id="rId8"/>
    <p:sldId id="392" r:id="rId9"/>
    <p:sldId id="391" r:id="rId10"/>
    <p:sldId id="393" r:id="rId11"/>
    <p:sldId id="394" r:id="rId12"/>
    <p:sldId id="345" r:id="rId13"/>
    <p:sldId id="330" r:id="rId14"/>
    <p:sldId id="331" r:id="rId15"/>
    <p:sldId id="333" r:id="rId16"/>
    <p:sldId id="329" r:id="rId17"/>
    <p:sldId id="348" r:id="rId18"/>
    <p:sldId id="352" r:id="rId19"/>
    <p:sldId id="358" r:id="rId20"/>
    <p:sldId id="356" r:id="rId21"/>
    <p:sldId id="397" r:id="rId22"/>
    <p:sldId id="357" r:id="rId23"/>
    <p:sldId id="384" r:id="rId24"/>
    <p:sldId id="359" r:id="rId25"/>
    <p:sldId id="360" r:id="rId26"/>
    <p:sldId id="396" r:id="rId27"/>
    <p:sldId id="404" r:id="rId28"/>
    <p:sldId id="380" r:id="rId29"/>
    <p:sldId id="400" r:id="rId30"/>
    <p:sldId id="401" r:id="rId31"/>
    <p:sldId id="402" r:id="rId32"/>
    <p:sldId id="366" r:id="rId33"/>
    <p:sldId id="367" r:id="rId34"/>
    <p:sldId id="372" r:id="rId35"/>
    <p:sldId id="381" r:id="rId36"/>
    <p:sldId id="375" r:id="rId37"/>
    <p:sldId id="377" r:id="rId38"/>
    <p:sldId id="379" r:id="rId39"/>
    <p:sldId id="383" r:id="rId40"/>
    <p:sldId id="399" r:id="rId41"/>
    <p:sldId id="299" r:id="rId42"/>
    <p:sldId id="403" r:id="rId43"/>
    <p:sldId id="343" r:id="rId44"/>
  </p:sldIdLst>
  <p:sldSz cx="9144000" cy="6858000" type="screen4x3"/>
  <p:notesSz cx="6858000" cy="9144000"/>
  <p:defaultTextStyle>
    <a:defPPr>
      <a:defRPr lang="fr-FR"/>
    </a:defPPr>
    <a:lvl1pPr algn="l" rtl="0" fontAlgn="base">
      <a:spcBef>
        <a:spcPct val="0"/>
      </a:spcBef>
      <a:spcAft>
        <a:spcPct val="0"/>
      </a:spcAft>
      <a:defRPr sz="26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6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6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6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600" kern="1200">
        <a:solidFill>
          <a:schemeClr val="tx1"/>
        </a:solidFill>
        <a:latin typeface="Times New Roman" pitchFamily="18" charset="0"/>
        <a:ea typeface="+mn-ea"/>
        <a:cs typeface="Arial" charset="0"/>
      </a:defRPr>
    </a:lvl5pPr>
    <a:lvl6pPr marL="2286000" algn="l" defTabSz="914400" rtl="0" eaLnBrk="1" latinLnBrk="0" hangingPunct="1">
      <a:defRPr sz="2600" kern="1200">
        <a:solidFill>
          <a:schemeClr val="tx1"/>
        </a:solidFill>
        <a:latin typeface="Times New Roman" pitchFamily="18" charset="0"/>
        <a:ea typeface="+mn-ea"/>
        <a:cs typeface="Arial" charset="0"/>
      </a:defRPr>
    </a:lvl6pPr>
    <a:lvl7pPr marL="2743200" algn="l" defTabSz="914400" rtl="0" eaLnBrk="1" latinLnBrk="0" hangingPunct="1">
      <a:defRPr sz="2600" kern="1200">
        <a:solidFill>
          <a:schemeClr val="tx1"/>
        </a:solidFill>
        <a:latin typeface="Times New Roman" pitchFamily="18" charset="0"/>
        <a:ea typeface="+mn-ea"/>
        <a:cs typeface="Arial" charset="0"/>
      </a:defRPr>
    </a:lvl7pPr>
    <a:lvl8pPr marL="3200400" algn="l" defTabSz="914400" rtl="0" eaLnBrk="1" latinLnBrk="0" hangingPunct="1">
      <a:defRPr sz="2600" kern="1200">
        <a:solidFill>
          <a:schemeClr val="tx1"/>
        </a:solidFill>
        <a:latin typeface="Times New Roman" pitchFamily="18" charset="0"/>
        <a:ea typeface="+mn-ea"/>
        <a:cs typeface="Arial" charset="0"/>
      </a:defRPr>
    </a:lvl8pPr>
    <a:lvl9pPr marL="3657600" algn="l" defTabSz="914400" rtl="0" eaLnBrk="1" latinLnBrk="0" hangingPunct="1">
      <a:defRPr sz="2600" kern="1200">
        <a:solidFill>
          <a:schemeClr val="tx1"/>
        </a:solidFill>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00FF00"/>
        </p14:laserClr>
      </p:ext>
      <p:ext uri="{2FDB2607-1784-4EEB-B798-7EB5836EED8A}">
        <p14:showMediaCtrls xmlns="" xmlns:p14="http://schemas.microsoft.com/office/powerpoint/2010/main" val="1"/>
      </p:ext>
    </p:extLst>
  </p:showPr>
  <p:clrMru>
    <a:srgbClr val="FF0101"/>
    <a:srgbClr val="33CC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536" autoAdjust="0"/>
    <p:restoredTop sz="94647" autoAdjust="0"/>
  </p:normalViewPr>
  <p:slideViewPr>
    <p:cSldViewPr>
      <p:cViewPr>
        <p:scale>
          <a:sx n="110" d="100"/>
          <a:sy n="110" d="100"/>
        </p:scale>
        <p:origin x="-1848" y="-198"/>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30" d="100"/>
          <a:sy n="130" d="100"/>
        </p:scale>
        <p:origin x="-480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1026"/>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fr-FR" altLang="fr-FR"/>
          </a:p>
        </p:txBody>
      </p:sp>
      <p:sp>
        <p:nvSpPr>
          <p:cNvPr id="53251" name="Rectangle 1027"/>
          <p:cNvSpPr>
            <a:spLocks noGrp="1" noChangeArrowheads="1"/>
          </p:cNvSpPr>
          <p:nvPr>
            <p:ph type="dt" sz="quarter" idx="1"/>
          </p:nvPr>
        </p:nvSpPr>
        <p:spPr bwMode="auto">
          <a:xfrm>
            <a:off x="388620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fr-FR" altLang="fr-FR"/>
          </a:p>
        </p:txBody>
      </p:sp>
      <p:sp>
        <p:nvSpPr>
          <p:cNvPr id="53252" name="Rectangle 1028"/>
          <p:cNvSpPr>
            <a:spLocks noGrp="1" noChangeArrowheads="1"/>
          </p:cNvSpPr>
          <p:nvPr>
            <p:ph type="ftr" sz="quarter" idx="2"/>
          </p:nvPr>
        </p:nvSpPr>
        <p:spPr bwMode="auto">
          <a:xfrm>
            <a:off x="0" y="8686800"/>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fr-FR" altLang="fr-FR"/>
          </a:p>
        </p:txBody>
      </p:sp>
      <p:sp>
        <p:nvSpPr>
          <p:cNvPr id="53253" name="Rectangle 1029"/>
          <p:cNvSpPr>
            <a:spLocks noGrp="1" noChangeArrowheads="1"/>
          </p:cNvSpPr>
          <p:nvPr>
            <p:ph type="sldNum" sz="quarter" idx="3"/>
          </p:nvPr>
        </p:nvSpPr>
        <p:spPr bwMode="auto">
          <a:xfrm>
            <a:off x="3886200" y="8686800"/>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8BEBBE45-10E8-4BA6-A4C8-FBB3DF070EF3}" type="slidenum">
              <a:rPr lang="fr-FR" altLang="fr-FR"/>
              <a:pPr>
                <a:defRPr/>
              </a:pPr>
              <a:t>‹N°›</a:t>
            </a:fld>
            <a:endParaRPr lang="fr-FR" altLang="fr-FR"/>
          </a:p>
        </p:txBody>
      </p:sp>
    </p:spTree>
    <p:extLst>
      <p:ext uri="{BB962C8B-B14F-4D97-AF65-F5344CB8AC3E}">
        <p14:creationId xmlns="" xmlns:p14="http://schemas.microsoft.com/office/powerpoint/2010/main" val="2574704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1026"/>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fr-FR" altLang="fr-FR"/>
          </a:p>
        </p:txBody>
      </p:sp>
      <p:sp>
        <p:nvSpPr>
          <p:cNvPr id="49155" name="Rectangle 1027"/>
          <p:cNvSpPr>
            <a:spLocks noGrp="1" noChangeArrowheads="1"/>
          </p:cNvSpPr>
          <p:nvPr>
            <p:ph type="dt" idx="1"/>
          </p:nvPr>
        </p:nvSpPr>
        <p:spPr bwMode="auto">
          <a:xfrm>
            <a:off x="388620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fr-FR" altLang="fr-FR"/>
          </a:p>
        </p:txBody>
      </p:sp>
      <p:sp>
        <p:nvSpPr>
          <p:cNvPr id="43012"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7" name="Rectangle 1029"/>
          <p:cNvSpPr>
            <a:spLocks noGrp="1" noChangeArrowheads="1"/>
          </p:cNvSpPr>
          <p:nvPr>
            <p:ph type="body" sz="quarter" idx="3"/>
          </p:nvPr>
        </p:nvSpPr>
        <p:spPr bwMode="auto">
          <a:xfrm>
            <a:off x="914400" y="4343400"/>
            <a:ext cx="50292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fr-FR" altLang="fr-FR" noProof="0" dirty="0" smtClean="0"/>
              <a:t>Cliquez pour modifier les styles du texte du masque</a:t>
            </a:r>
          </a:p>
          <a:p>
            <a:pPr lvl="1"/>
            <a:r>
              <a:rPr lang="fr-FR" altLang="fr-FR" noProof="0" dirty="0" smtClean="0"/>
              <a:t>Deuxième niveau</a:t>
            </a:r>
          </a:p>
          <a:p>
            <a:pPr lvl="2"/>
            <a:r>
              <a:rPr lang="fr-FR" altLang="fr-FR" noProof="0" dirty="0" smtClean="0"/>
              <a:t>Troisième niveau</a:t>
            </a:r>
          </a:p>
          <a:p>
            <a:pPr lvl="3"/>
            <a:r>
              <a:rPr lang="fr-FR" altLang="fr-FR" noProof="0" dirty="0" smtClean="0"/>
              <a:t>Quatrième niveau</a:t>
            </a:r>
          </a:p>
          <a:p>
            <a:pPr lvl="4"/>
            <a:r>
              <a:rPr lang="fr-FR" altLang="fr-FR" noProof="0" dirty="0" smtClean="0"/>
              <a:t>Cinquième niveau</a:t>
            </a:r>
          </a:p>
        </p:txBody>
      </p:sp>
      <p:sp>
        <p:nvSpPr>
          <p:cNvPr id="49158" name="Rectangle 1030"/>
          <p:cNvSpPr>
            <a:spLocks noGrp="1" noChangeArrowheads="1"/>
          </p:cNvSpPr>
          <p:nvPr>
            <p:ph type="ftr" sz="quarter" idx="4"/>
          </p:nvPr>
        </p:nvSpPr>
        <p:spPr bwMode="auto">
          <a:xfrm>
            <a:off x="0" y="8686800"/>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fr-FR" altLang="fr-FR"/>
          </a:p>
        </p:txBody>
      </p:sp>
      <p:sp>
        <p:nvSpPr>
          <p:cNvPr id="49159" name="Rectangle 1031"/>
          <p:cNvSpPr>
            <a:spLocks noGrp="1" noChangeArrowheads="1"/>
          </p:cNvSpPr>
          <p:nvPr>
            <p:ph type="sldNum" sz="quarter" idx="5"/>
          </p:nvPr>
        </p:nvSpPr>
        <p:spPr bwMode="auto">
          <a:xfrm>
            <a:off x="3886200" y="8686800"/>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BD23777A-86F0-42D8-9800-B053FFFC6E54}" type="slidenum">
              <a:rPr lang="fr-FR" altLang="fr-FR"/>
              <a:pPr>
                <a:defRPr/>
              </a:pPr>
              <a:t>‹N°›</a:t>
            </a:fld>
            <a:endParaRPr lang="fr-FR" altLang="fr-FR"/>
          </a:p>
        </p:txBody>
      </p:sp>
    </p:spTree>
    <p:extLst>
      <p:ext uri="{BB962C8B-B14F-4D97-AF65-F5344CB8AC3E}">
        <p14:creationId xmlns="" xmlns:p14="http://schemas.microsoft.com/office/powerpoint/2010/main" val="4148344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31"/>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57400E9A-94CC-4CE4-A60B-F6D843F9F992}" type="slidenum">
              <a:rPr lang="fr-FR" altLang="fr-FR" smtClean="0">
                <a:cs typeface="Arial" charset="0"/>
              </a:rPr>
              <a:pPr eaLnBrk="1" hangingPunct="1">
                <a:spcBef>
                  <a:spcPct val="0"/>
                </a:spcBef>
              </a:pPr>
              <a:t>1</a:t>
            </a:fld>
            <a:endParaRPr lang="fr-FR" altLang="fr-FR" smtClean="0">
              <a:cs typeface="Arial"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GB" altLang="fr-FR" dirty="0" smtClean="0"/>
              <a:t>Hello Everybody,</a:t>
            </a:r>
          </a:p>
          <a:p>
            <a:pPr eaLnBrk="1" hangingPunct="1"/>
            <a:endParaRPr lang="en-GB" altLang="fr-FR" dirty="0" smtClean="0"/>
          </a:p>
          <a:p>
            <a:pPr eaLnBrk="1" hangingPunct="1"/>
            <a:r>
              <a:rPr lang="en-GB" altLang="fr-FR" dirty="0" smtClean="0"/>
              <a:t>I ‘m Jean Pierre F6DZP.</a:t>
            </a:r>
          </a:p>
          <a:p>
            <a:pPr eaLnBrk="1" hangingPunct="1"/>
            <a:r>
              <a:rPr lang="en-GB" altLang="fr-FR" dirty="0" smtClean="0"/>
              <a:t>I will talk you about receivers and software that we can use for receiving HamTV.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a:ln/>
        </p:spPr>
      </p:sp>
      <p:sp>
        <p:nvSpPr>
          <p:cNvPr id="3" name="Espace réservé des commentaires 2"/>
          <p:cNvSpPr>
            <a:spLocks noGrp="1"/>
          </p:cNvSpPr>
          <p:nvPr>
            <p:ph type="body" idx="1"/>
          </p:nvPr>
        </p:nvSpPr>
        <p:spPr/>
        <p:txBody>
          <a:bodyPr/>
          <a:lstStyle/>
          <a:p>
            <a:pPr>
              <a:defRPr/>
            </a:pPr>
            <a:r>
              <a:rPr lang="en-US" dirty="0"/>
              <a:t>Since 2014, for receiving HamTV, most of ground stations are using a PC and a PCI card : the </a:t>
            </a:r>
            <a:r>
              <a:rPr lang="en-US" dirty="0" err="1" smtClean="0"/>
              <a:t>TechnoTrend</a:t>
            </a:r>
            <a:r>
              <a:rPr lang="en-US" dirty="0" smtClean="0"/>
              <a:t> S2-1600.</a:t>
            </a:r>
          </a:p>
          <a:p>
            <a:pPr>
              <a:defRPr/>
            </a:pPr>
            <a:endParaRPr lang="en-US" dirty="0"/>
          </a:p>
          <a:p>
            <a:pPr>
              <a:defRPr/>
            </a:pPr>
            <a:r>
              <a:rPr lang="en-US" dirty="0" smtClean="0"/>
              <a:t>We can see that we have </a:t>
            </a:r>
          </a:p>
          <a:p>
            <a:pPr marL="171450" indent="-171450">
              <a:buFontTx/>
              <a:buChar char="-"/>
              <a:defRPr/>
            </a:pPr>
            <a:r>
              <a:rPr lang="en-US" dirty="0" smtClean="0"/>
              <a:t>a zero tuner</a:t>
            </a:r>
          </a:p>
          <a:p>
            <a:pPr marL="171450" indent="-171450">
              <a:buFontTx/>
              <a:buChar char="-"/>
              <a:defRPr/>
            </a:pPr>
            <a:r>
              <a:rPr lang="en-US" dirty="0" smtClean="0"/>
              <a:t>a DVB-S demodulator</a:t>
            </a:r>
          </a:p>
          <a:p>
            <a:pPr marL="171450" indent="-171450">
              <a:buFontTx/>
              <a:buChar char="-"/>
              <a:defRPr/>
            </a:pPr>
            <a:r>
              <a:rPr lang="en-US" dirty="0" smtClean="0"/>
              <a:t>a </a:t>
            </a:r>
            <a:r>
              <a:rPr lang="en-US" dirty="0" err="1" smtClean="0"/>
              <a:t>TransportStream</a:t>
            </a:r>
            <a:r>
              <a:rPr lang="en-US" dirty="0" smtClean="0"/>
              <a:t> to PCI bus interface</a:t>
            </a:r>
          </a:p>
          <a:p>
            <a:pPr marL="171450" indent="-171450">
              <a:buFontTx/>
              <a:buChar char="-"/>
              <a:defRPr/>
            </a:pPr>
            <a:r>
              <a:rPr lang="en-US" dirty="0" smtClean="0"/>
              <a:t>A power supply</a:t>
            </a:r>
          </a:p>
          <a:p>
            <a:pPr marL="171450" indent="-171450">
              <a:buFontTx/>
              <a:buChar char="-"/>
              <a:defRPr/>
            </a:pPr>
            <a:endParaRPr lang="en-US" dirty="0" smtClean="0"/>
          </a:p>
          <a:p>
            <a:pPr>
              <a:defRPr/>
            </a:pPr>
            <a:endParaRPr lang="en-US" dirty="0"/>
          </a:p>
        </p:txBody>
      </p:sp>
      <p:sp>
        <p:nvSpPr>
          <p:cNvPr id="4" name="Espace réservé du numéro de diapositive 3"/>
          <p:cNvSpPr>
            <a:spLocks noGrp="1"/>
          </p:cNvSpPr>
          <p:nvPr>
            <p:ph type="sldNum" sz="quarter" idx="5"/>
          </p:nvPr>
        </p:nvSpPr>
        <p:spPr/>
        <p:txBody>
          <a:bodyPr/>
          <a:lstStyle/>
          <a:p>
            <a:pPr>
              <a:defRPr/>
            </a:pPr>
            <a:fld id="{CEC54A6D-3CD6-483E-9EAC-5DB5891E4F82}" type="slidenum">
              <a:rPr lang="fr-FR" altLang="fr-FR" smtClean="0"/>
              <a:pPr>
                <a:defRPr/>
              </a:pPr>
              <a:t>2</a:t>
            </a:fld>
            <a:endParaRPr lang="fr-FR" alt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948D77FD-716E-4BA2-8055-06F4E05D6D3C}" type="slidenum">
              <a:rPr lang="fr-FR" altLang="fr-FR"/>
              <a:pPr>
                <a:defRPr/>
              </a:pPr>
              <a:t>3</a:t>
            </a:fld>
            <a:endParaRPr lang="fr-FR" altLang="fr-F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GB" altLang="fr-FR" dirty="0" smtClean="0"/>
              <a:t>If  we look at the diagram, we can find</a:t>
            </a:r>
          </a:p>
          <a:p>
            <a:r>
              <a:rPr lang="en-GB" altLang="fr-FR" dirty="0" smtClean="0"/>
              <a:t>The zero tuner can receive from 650MHz up to 2600 </a:t>
            </a:r>
            <a:r>
              <a:rPr lang="en-GB" altLang="fr-FR" dirty="0" err="1" smtClean="0"/>
              <a:t>MHz.</a:t>
            </a:r>
            <a:r>
              <a:rPr lang="en-GB" altLang="fr-FR" dirty="0" smtClean="0"/>
              <a:t> It will extract the analogue IQ signals that will be sent to the demodulator</a:t>
            </a:r>
          </a:p>
          <a:p>
            <a:r>
              <a:rPr lang="en-GB" altLang="fr-FR" dirty="0" smtClean="0"/>
              <a:t>The demodulator locks on the good frequency and extract the Transport Stream (TS)</a:t>
            </a:r>
          </a:p>
          <a:p>
            <a:r>
              <a:rPr lang="en-GB" altLang="fr-FR" dirty="0" smtClean="0"/>
              <a:t>The transport stream is sent to the PC via the PCI bus interface</a:t>
            </a:r>
          </a:p>
          <a:p>
            <a:endParaRPr lang="en-GB" altLang="fr-FR"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433A6C06-2D8E-482D-9B58-349D24572ADD}" type="slidenum">
              <a:rPr lang="fr-FR" altLang="fr-FR"/>
              <a:pPr>
                <a:defRPr/>
              </a:pPr>
              <a:t>4</a:t>
            </a:fld>
            <a:endParaRPr lang="fr-FR" altLang="fr-F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GB" altLang="fr-FR" smtClean="0"/>
              <a:t>The software used with the S2-1600 is Tutioune1600.</a:t>
            </a:r>
          </a:p>
          <a:p>
            <a:r>
              <a:rPr lang="en-GB" altLang="fr-FR" smtClean="0"/>
              <a:t>It has been used to receive Tim Peak.</a:t>
            </a:r>
          </a:p>
          <a:p>
            <a:endParaRPr lang="en-GB" alt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F7AE912B-85B1-4B53-BD0F-DF0FDE327284}" type="slidenum">
              <a:rPr lang="fr-FR" altLang="fr-FR"/>
              <a:pPr>
                <a:defRPr/>
              </a:pPr>
              <a:t>5</a:t>
            </a:fld>
            <a:endParaRPr lang="fr-FR" altLang="fr-F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GB" altLang="fr-FR" smtClean="0"/>
              <a:t>Using the Tutioune Web button, we create an icon on the  TiouneMonitor Map.</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BBFC2E5B-31F8-4E42-A66A-923B5EE96E61}" type="slidenum">
              <a:rPr lang="fr-FR" altLang="fr-FR"/>
              <a:pPr>
                <a:defRPr/>
              </a:pPr>
              <a:t>6</a:t>
            </a:fld>
            <a:endParaRPr lang="fr-FR" altLang="fr-F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GB" altLang="fr-FR" dirty="0" smtClean="0"/>
              <a:t>If we click on an icon we can see in real time what this station is receiving.</a:t>
            </a:r>
          </a:p>
          <a:p>
            <a:r>
              <a:rPr lang="en-GB" altLang="fr-FR" dirty="0" smtClean="0"/>
              <a:t>Here, this is my station receiving HamTV</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ce réservé de l'image des diapositives 1"/>
          <p:cNvSpPr>
            <a:spLocks noGrp="1" noRot="1" noChangeAspect="1" noTextEdit="1"/>
          </p:cNvSpPr>
          <p:nvPr>
            <p:ph type="sldImg"/>
          </p:nvPr>
        </p:nvSpPr>
        <p:spPr>
          <a:ln/>
        </p:spPr>
      </p:sp>
      <p:sp>
        <p:nvSpPr>
          <p:cNvPr id="5017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smtClean="0"/>
              <a:t>Using the Tutioune Save Data button, we will save all the measuring data during a pass. </a:t>
            </a:r>
          </a:p>
          <a:p>
            <a:r>
              <a:rPr lang="fr-FR" altLang="fr-FR" smtClean="0"/>
              <a:t>We will use the software « Tioune Data Reader » for observing how our tracking system has received the HamTV signal during a pass</a:t>
            </a:r>
          </a:p>
        </p:txBody>
      </p:sp>
      <p:sp>
        <p:nvSpPr>
          <p:cNvPr id="4" name="Espace réservé du numéro de diapositive 3"/>
          <p:cNvSpPr>
            <a:spLocks noGrp="1"/>
          </p:cNvSpPr>
          <p:nvPr>
            <p:ph type="sldNum" sz="quarter" idx="5"/>
          </p:nvPr>
        </p:nvSpPr>
        <p:spPr/>
        <p:txBody>
          <a:bodyPr/>
          <a:lstStyle/>
          <a:p>
            <a:pPr>
              <a:defRPr/>
            </a:pPr>
            <a:fld id="{A47C9A6F-F33A-4010-A22D-92A2634BE5F0}" type="slidenum">
              <a:rPr lang="fr-FR" altLang="fr-FR" smtClean="0"/>
              <a:pPr>
                <a:defRPr/>
              </a:pPr>
              <a:t>7</a:t>
            </a:fld>
            <a:endParaRPr lang="fr-FR" alt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ce réservé de l'image des diapositives 1"/>
          <p:cNvSpPr>
            <a:spLocks noGrp="1" noRot="1" noChangeAspect="1" noTextEdit="1"/>
          </p:cNvSpPr>
          <p:nvPr>
            <p:ph type="sldImg"/>
          </p:nvPr>
        </p:nvSpPr>
        <p:spPr>
          <a:ln/>
        </p:spPr>
      </p:sp>
      <p:sp>
        <p:nvSpPr>
          <p:cNvPr id="5120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smtClean="0"/>
              <a:t>2 others software tools have been developped to help us:</a:t>
            </a:r>
          </a:p>
          <a:p>
            <a:r>
              <a:rPr lang="fr-FR" altLang="fr-FR" smtClean="0"/>
              <a:t>Noise power Measurement and Tiny spectrum Analyzer</a:t>
            </a:r>
          </a:p>
        </p:txBody>
      </p:sp>
      <p:sp>
        <p:nvSpPr>
          <p:cNvPr id="4" name="Espace réservé du numéro de diapositive 3"/>
          <p:cNvSpPr>
            <a:spLocks noGrp="1"/>
          </p:cNvSpPr>
          <p:nvPr>
            <p:ph type="sldNum" sz="quarter" idx="5"/>
          </p:nvPr>
        </p:nvSpPr>
        <p:spPr/>
        <p:txBody>
          <a:bodyPr/>
          <a:lstStyle/>
          <a:p>
            <a:pPr>
              <a:defRPr/>
            </a:pPr>
            <a:fld id="{B81D7503-2D55-48EA-8446-920DAF5DE6F6}" type="slidenum">
              <a:rPr lang="fr-FR" altLang="fr-FR" smtClean="0"/>
              <a:pPr>
                <a:defRPr/>
              </a:pPr>
              <a:t>8</a:t>
            </a:fld>
            <a:endParaRPr lang="fr-FR" alt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ce réservé de l'image des diapositives 1"/>
          <p:cNvSpPr>
            <a:spLocks noGrp="1" noRot="1" noChangeAspect="1" noTextEdit="1"/>
          </p:cNvSpPr>
          <p:nvPr>
            <p:ph type="sldImg"/>
          </p:nvPr>
        </p:nvSpPr>
        <p:spPr>
          <a:ln/>
        </p:spPr>
      </p:sp>
      <p:sp>
        <p:nvSpPr>
          <p:cNvPr id="5222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Noise Power </a:t>
            </a:r>
            <a:r>
              <a:rPr lang="fr-FR" altLang="fr-FR" dirty="0" err="1" smtClean="0"/>
              <a:t>Measurement</a:t>
            </a:r>
            <a:r>
              <a:rPr lang="fr-FR" altLang="fr-FR" dirty="0" smtClean="0"/>
              <a:t> </a:t>
            </a:r>
            <a:r>
              <a:rPr lang="fr-FR" altLang="fr-FR" dirty="0" err="1" smtClean="0"/>
              <a:t>allows</a:t>
            </a:r>
            <a:r>
              <a:rPr lang="fr-FR" altLang="fr-FR" dirty="0" smtClean="0"/>
              <a:t> us to </a:t>
            </a:r>
            <a:r>
              <a:rPr lang="fr-FR" altLang="fr-FR" dirty="0" err="1" smtClean="0"/>
              <a:t>track</a:t>
            </a:r>
            <a:r>
              <a:rPr lang="fr-FR" altLang="fr-FR" dirty="0" smtClean="0"/>
              <a:t> the </a:t>
            </a:r>
            <a:r>
              <a:rPr lang="fr-FR" altLang="fr-FR" dirty="0" err="1" smtClean="0"/>
              <a:t>sun</a:t>
            </a:r>
            <a:r>
              <a:rPr lang="fr-FR" altLang="fr-FR" dirty="0" smtClean="0"/>
              <a:t> and </a:t>
            </a:r>
            <a:r>
              <a:rPr lang="fr-FR" altLang="fr-FR" dirty="0" err="1" smtClean="0"/>
              <a:t>measure</a:t>
            </a:r>
            <a:r>
              <a:rPr lang="fr-FR" altLang="fr-FR" dirty="0" smtClean="0"/>
              <a:t> the noise.</a:t>
            </a:r>
          </a:p>
          <a:p>
            <a:r>
              <a:rPr lang="fr-FR" altLang="fr-FR" dirty="0" smtClean="0"/>
              <a:t>In </a:t>
            </a:r>
            <a:r>
              <a:rPr lang="fr-FR" altLang="fr-FR" dirty="0" err="1" smtClean="0"/>
              <a:t>this</a:t>
            </a:r>
            <a:r>
              <a:rPr lang="fr-FR" altLang="fr-FR" dirty="0" smtClean="0"/>
              <a:t> </a:t>
            </a:r>
            <a:r>
              <a:rPr lang="fr-FR" altLang="fr-FR" dirty="0" err="1" smtClean="0"/>
              <a:t>example</a:t>
            </a:r>
            <a:r>
              <a:rPr lang="fr-FR" altLang="fr-FR" dirty="0" smtClean="0"/>
              <a:t>, </a:t>
            </a:r>
            <a:r>
              <a:rPr lang="fr-FR" altLang="fr-FR" dirty="0" err="1" smtClean="0"/>
              <a:t>we</a:t>
            </a:r>
            <a:r>
              <a:rPr lang="fr-FR" altLang="fr-FR" dirty="0" smtClean="0"/>
              <a:t> use a </a:t>
            </a:r>
            <a:r>
              <a:rPr lang="fr-FR" altLang="fr-FR" dirty="0" err="1" smtClean="0"/>
              <a:t>specific</a:t>
            </a:r>
            <a:r>
              <a:rPr lang="fr-FR" altLang="fr-FR" dirty="0" smtClean="0"/>
              <a:t> version of </a:t>
            </a:r>
            <a:r>
              <a:rPr lang="fr-FR" altLang="fr-FR" dirty="0" err="1" smtClean="0"/>
              <a:t>Orbitron</a:t>
            </a:r>
            <a:r>
              <a:rPr lang="fr-FR" altLang="fr-FR" dirty="0" smtClean="0"/>
              <a:t>/</a:t>
            </a:r>
            <a:r>
              <a:rPr lang="fr-FR" altLang="fr-FR" dirty="0" err="1" smtClean="0"/>
              <a:t>whispDDE</a:t>
            </a:r>
            <a:r>
              <a:rPr lang="fr-FR" altLang="fr-FR" dirty="0" smtClean="0"/>
              <a:t> </a:t>
            </a:r>
            <a:r>
              <a:rPr lang="fr-FR" altLang="fr-FR" dirty="0" err="1" smtClean="0"/>
              <a:t>that</a:t>
            </a:r>
            <a:r>
              <a:rPr lang="fr-FR" altLang="fr-FR" dirty="0" smtClean="0"/>
              <a:t> </a:t>
            </a:r>
            <a:r>
              <a:rPr lang="fr-FR" altLang="fr-FR" dirty="0" err="1" smtClean="0"/>
              <a:t>send</a:t>
            </a:r>
            <a:r>
              <a:rPr lang="fr-FR" altLang="fr-FR" dirty="0" smtClean="0"/>
              <a:t> </a:t>
            </a:r>
            <a:r>
              <a:rPr lang="fr-FR" altLang="fr-FR" dirty="0" err="1" smtClean="0"/>
              <a:t>different</a:t>
            </a:r>
            <a:r>
              <a:rPr lang="fr-FR" altLang="fr-FR" dirty="0" smtClean="0"/>
              <a:t> </a:t>
            </a:r>
            <a:r>
              <a:rPr lang="fr-FR" altLang="fr-FR" dirty="0" err="1" smtClean="0"/>
              <a:t>commands</a:t>
            </a:r>
            <a:r>
              <a:rPr lang="fr-FR" altLang="fr-FR" dirty="0" smtClean="0"/>
              <a:t> to the rotors, </a:t>
            </a:r>
            <a:r>
              <a:rPr lang="fr-FR" altLang="fr-FR" dirty="0" err="1" smtClean="0"/>
              <a:t>giving</a:t>
            </a:r>
            <a:r>
              <a:rPr lang="fr-FR" altLang="fr-FR" dirty="0" smtClean="0"/>
              <a:t> </a:t>
            </a:r>
            <a:r>
              <a:rPr lang="fr-FR" altLang="fr-FR" dirty="0" err="1" smtClean="0"/>
              <a:t>them</a:t>
            </a:r>
            <a:r>
              <a:rPr lang="fr-FR" altLang="fr-FR" dirty="0" smtClean="0"/>
              <a:t>  </a:t>
            </a:r>
            <a:r>
              <a:rPr lang="fr-FR" altLang="fr-FR" dirty="0" err="1" smtClean="0"/>
              <a:t>different</a:t>
            </a:r>
            <a:r>
              <a:rPr lang="fr-FR" altLang="fr-FR" dirty="0" smtClean="0"/>
              <a:t> offsets </a:t>
            </a:r>
            <a:r>
              <a:rPr lang="fr-FR" altLang="fr-FR" dirty="0" err="1" smtClean="0"/>
              <a:t>from</a:t>
            </a:r>
            <a:r>
              <a:rPr lang="fr-FR" altLang="fr-FR" dirty="0" smtClean="0"/>
              <a:t> minus 10° up to plus 10°…</a:t>
            </a:r>
          </a:p>
          <a:p>
            <a:r>
              <a:rPr lang="fr-FR" altLang="fr-FR" dirty="0" smtClean="0"/>
              <a:t>If </a:t>
            </a:r>
            <a:r>
              <a:rPr lang="fr-FR" altLang="fr-FR" dirty="0" err="1" smtClean="0"/>
              <a:t>we</a:t>
            </a:r>
            <a:r>
              <a:rPr lang="fr-FR" altLang="fr-FR" dirty="0" smtClean="0"/>
              <a:t> </a:t>
            </a:r>
            <a:r>
              <a:rPr lang="fr-FR" altLang="fr-FR" dirty="0" err="1" smtClean="0"/>
              <a:t>obtain</a:t>
            </a:r>
            <a:r>
              <a:rPr lang="fr-FR" altLang="fr-FR" dirty="0" smtClean="0"/>
              <a:t> a </a:t>
            </a:r>
            <a:r>
              <a:rPr lang="fr-FR" altLang="fr-FR" dirty="0" err="1" smtClean="0"/>
              <a:t>beautiful</a:t>
            </a:r>
            <a:r>
              <a:rPr lang="fr-FR" altLang="fr-FR" dirty="0" smtClean="0"/>
              <a:t> </a:t>
            </a:r>
            <a:r>
              <a:rPr lang="fr-FR" altLang="fr-FR" dirty="0" err="1" smtClean="0"/>
              <a:t>pyramid</a:t>
            </a:r>
            <a:r>
              <a:rPr lang="fr-FR" altLang="fr-FR" dirty="0" smtClean="0"/>
              <a:t>, </a:t>
            </a:r>
            <a:r>
              <a:rPr lang="fr-FR" altLang="fr-FR" dirty="0" err="1" smtClean="0"/>
              <a:t>our</a:t>
            </a:r>
            <a:r>
              <a:rPr lang="fr-FR" altLang="fr-FR" dirty="0" smtClean="0"/>
              <a:t> </a:t>
            </a:r>
            <a:r>
              <a:rPr lang="fr-FR" altLang="fr-FR" dirty="0" err="1" smtClean="0"/>
              <a:t>tracking</a:t>
            </a:r>
            <a:r>
              <a:rPr lang="fr-FR" altLang="fr-FR" dirty="0" smtClean="0"/>
              <a:t> system </a:t>
            </a:r>
            <a:r>
              <a:rPr lang="fr-FR" altLang="fr-FR" dirty="0" err="1" smtClean="0"/>
              <a:t>is</a:t>
            </a:r>
            <a:r>
              <a:rPr lang="fr-FR" altLang="fr-FR" dirty="0" smtClean="0"/>
              <a:t> </a:t>
            </a:r>
            <a:r>
              <a:rPr lang="fr-FR" altLang="fr-FR" dirty="0" err="1" smtClean="0"/>
              <a:t>well</a:t>
            </a:r>
            <a:r>
              <a:rPr lang="fr-FR" altLang="fr-FR" dirty="0" smtClean="0"/>
              <a:t> set.</a:t>
            </a:r>
          </a:p>
        </p:txBody>
      </p:sp>
      <p:sp>
        <p:nvSpPr>
          <p:cNvPr id="4" name="Espace réservé du numéro de diapositive 3"/>
          <p:cNvSpPr>
            <a:spLocks noGrp="1"/>
          </p:cNvSpPr>
          <p:nvPr>
            <p:ph type="sldNum" sz="quarter" idx="5"/>
          </p:nvPr>
        </p:nvSpPr>
        <p:spPr/>
        <p:txBody>
          <a:bodyPr/>
          <a:lstStyle/>
          <a:p>
            <a:pPr>
              <a:defRPr/>
            </a:pPr>
            <a:fld id="{B0C3A59D-4892-4CEF-8A30-787CB2BFC6D3}" type="slidenum">
              <a:rPr lang="fr-FR" altLang="fr-FR" smtClean="0"/>
              <a:pPr>
                <a:defRPr/>
              </a:pPr>
              <a:t>9</a:t>
            </a:fld>
            <a:endParaRPr lang="fr-FR" alt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ce réservé de l'image des diapositives 1"/>
          <p:cNvSpPr>
            <a:spLocks noGrp="1" noRot="1" noChangeAspect="1" noTextEdit="1"/>
          </p:cNvSpPr>
          <p:nvPr>
            <p:ph type="sldImg"/>
          </p:nvPr>
        </p:nvSpPr>
        <p:spPr>
          <a:ln/>
        </p:spPr>
      </p:sp>
      <p:sp>
        <p:nvSpPr>
          <p:cNvPr id="5325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err="1" smtClean="0"/>
              <a:t>Tiny</a:t>
            </a:r>
            <a:r>
              <a:rPr lang="fr-FR" altLang="fr-FR" dirty="0" smtClean="0"/>
              <a:t> Spectrum Analyzer </a:t>
            </a:r>
            <a:r>
              <a:rPr lang="fr-FR" altLang="fr-FR" dirty="0" err="1" smtClean="0"/>
              <a:t>can</a:t>
            </a:r>
            <a:r>
              <a:rPr lang="fr-FR" altLang="fr-FR" dirty="0" smtClean="0"/>
              <a:t> show us the exact signal </a:t>
            </a:r>
            <a:r>
              <a:rPr lang="fr-FR" altLang="fr-FR" dirty="0" err="1" smtClean="0"/>
              <a:t>that</a:t>
            </a:r>
            <a:r>
              <a:rPr lang="fr-FR" altLang="fr-FR" dirty="0" smtClean="0"/>
              <a:t> </a:t>
            </a:r>
            <a:r>
              <a:rPr lang="fr-FR" altLang="fr-FR" dirty="0" err="1" smtClean="0"/>
              <a:t>is</a:t>
            </a:r>
            <a:r>
              <a:rPr lang="fr-FR" altLang="fr-FR" dirty="0" smtClean="0"/>
              <a:t> </a:t>
            </a:r>
            <a:r>
              <a:rPr lang="fr-FR" altLang="fr-FR" dirty="0" err="1" smtClean="0"/>
              <a:t>receive</a:t>
            </a:r>
            <a:r>
              <a:rPr lang="fr-FR" altLang="fr-FR" dirty="0" smtClean="0"/>
              <a:t> by the tuner </a:t>
            </a:r>
            <a:r>
              <a:rPr lang="fr-FR" altLang="fr-FR" dirty="0" err="1" smtClean="0"/>
              <a:t>card</a:t>
            </a:r>
            <a:r>
              <a:rPr lang="fr-FR" altLang="fr-FR" dirty="0" smtClean="0"/>
              <a:t>.</a:t>
            </a:r>
          </a:p>
          <a:p>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see</a:t>
            </a:r>
            <a:r>
              <a:rPr lang="fr-FR" altLang="fr-FR" dirty="0" smtClean="0"/>
              <a:t> </a:t>
            </a:r>
            <a:r>
              <a:rPr lang="fr-FR" altLang="fr-FR" dirty="0" err="1" smtClean="0"/>
              <a:t>here</a:t>
            </a:r>
            <a:r>
              <a:rPr lang="fr-FR" altLang="fr-FR" dirty="0" smtClean="0"/>
              <a:t> Wifi </a:t>
            </a:r>
            <a:r>
              <a:rPr lang="fr-FR" altLang="fr-FR" dirty="0" err="1" smtClean="0"/>
              <a:t>interferences</a:t>
            </a:r>
            <a:r>
              <a:rPr lang="fr-FR" altLang="fr-FR" dirty="0" smtClean="0"/>
              <a:t>.</a:t>
            </a:r>
          </a:p>
          <a:p>
            <a:r>
              <a:rPr lang="fr-FR" altLang="fr-FR" dirty="0" smtClean="0"/>
              <a:t>It has been </a:t>
            </a:r>
            <a:r>
              <a:rPr lang="fr-FR" altLang="fr-FR" dirty="0" err="1" smtClean="0"/>
              <a:t>usefull</a:t>
            </a:r>
            <a:r>
              <a:rPr lang="fr-FR" altLang="fr-FR" dirty="0" smtClean="0"/>
              <a:t> for </a:t>
            </a:r>
            <a:r>
              <a:rPr lang="fr-FR" altLang="fr-FR" dirty="0" err="1" smtClean="0"/>
              <a:t>testing</a:t>
            </a:r>
            <a:r>
              <a:rPr lang="fr-FR" altLang="fr-FR" dirty="0" smtClean="0"/>
              <a:t> the </a:t>
            </a:r>
            <a:r>
              <a:rPr lang="fr-FR" altLang="fr-FR" dirty="0" err="1" smtClean="0"/>
              <a:t>filter</a:t>
            </a:r>
            <a:r>
              <a:rPr lang="fr-FR" altLang="fr-FR" dirty="0" smtClean="0"/>
              <a:t> made by Kerry</a:t>
            </a:r>
          </a:p>
        </p:txBody>
      </p:sp>
      <p:sp>
        <p:nvSpPr>
          <p:cNvPr id="4" name="Espace réservé du numéro de diapositive 3"/>
          <p:cNvSpPr>
            <a:spLocks noGrp="1"/>
          </p:cNvSpPr>
          <p:nvPr>
            <p:ph type="sldNum" sz="quarter" idx="5"/>
          </p:nvPr>
        </p:nvSpPr>
        <p:spPr/>
        <p:txBody>
          <a:bodyPr/>
          <a:lstStyle/>
          <a:p>
            <a:pPr>
              <a:defRPr/>
            </a:pPr>
            <a:fld id="{086ADF70-259F-4125-BED8-FF47C041E4C6}" type="slidenum">
              <a:rPr lang="fr-FR" altLang="fr-FR" smtClean="0"/>
              <a:pPr>
                <a:defRPr/>
              </a:pPr>
              <a:t>10</a:t>
            </a:fld>
            <a:endParaRPr lang="fr-FR" alt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ce réservé de l'image des diapositives 1"/>
          <p:cNvSpPr>
            <a:spLocks noGrp="1" noRot="1" noChangeAspect="1" noTextEdit="1"/>
          </p:cNvSpPr>
          <p:nvPr>
            <p:ph type="sldImg"/>
          </p:nvPr>
        </p:nvSpPr>
        <p:spPr>
          <a:ln/>
        </p:spPr>
      </p:sp>
      <p:sp>
        <p:nvSpPr>
          <p:cNvPr id="5427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In 2015, </a:t>
            </a:r>
            <a:r>
              <a:rPr lang="fr-FR" altLang="fr-FR" dirty="0" err="1" smtClean="0"/>
              <a:t>Technotrend</a:t>
            </a:r>
            <a:r>
              <a:rPr lang="fr-FR" altLang="fr-FR" dirty="0" smtClean="0"/>
              <a:t> </a:t>
            </a:r>
            <a:r>
              <a:rPr lang="fr-FR" altLang="fr-FR" dirty="0" err="1" smtClean="0"/>
              <a:t>stoped</a:t>
            </a:r>
            <a:r>
              <a:rPr lang="fr-FR" altLang="fr-FR" dirty="0" smtClean="0"/>
              <a:t> </a:t>
            </a:r>
            <a:r>
              <a:rPr lang="fr-FR" altLang="fr-FR" dirty="0" err="1" smtClean="0"/>
              <a:t>producing</a:t>
            </a:r>
            <a:r>
              <a:rPr lang="fr-FR" altLang="fr-FR" dirty="0" smtClean="0"/>
              <a:t> the S2-1600</a:t>
            </a:r>
          </a:p>
          <a:p>
            <a:endParaRPr lang="fr-FR" altLang="fr-FR" dirty="0" smtClean="0"/>
          </a:p>
          <a:p>
            <a:r>
              <a:rPr lang="fr-FR" altLang="fr-FR" dirty="0" smtClean="0"/>
              <a:t>I have </a:t>
            </a:r>
            <a:r>
              <a:rPr lang="fr-FR" altLang="fr-FR" dirty="0" err="1" smtClean="0"/>
              <a:t>designed</a:t>
            </a:r>
            <a:r>
              <a:rPr lang="fr-FR" altLang="fr-FR" dirty="0" smtClean="0"/>
              <a:t> a new Tuner : the MiniTiouner</a:t>
            </a:r>
          </a:p>
        </p:txBody>
      </p:sp>
      <p:sp>
        <p:nvSpPr>
          <p:cNvPr id="4" name="Espace réservé du numéro de diapositive 3"/>
          <p:cNvSpPr>
            <a:spLocks noGrp="1"/>
          </p:cNvSpPr>
          <p:nvPr>
            <p:ph type="sldNum" sz="quarter" idx="5"/>
          </p:nvPr>
        </p:nvSpPr>
        <p:spPr/>
        <p:txBody>
          <a:bodyPr/>
          <a:lstStyle/>
          <a:p>
            <a:pPr>
              <a:defRPr/>
            </a:pPr>
            <a:fld id="{0022AEAE-FCA4-41CB-8678-CAB40BD8703D}" type="slidenum">
              <a:rPr lang="fr-FR" altLang="fr-FR" smtClean="0"/>
              <a:pPr>
                <a:defRPr/>
              </a:pPr>
              <a:t>11</a:t>
            </a:fld>
            <a:endParaRPr lang="fr-FR" alt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9936589B-D2CE-4359-927C-BC51ADEEAE9B}" type="slidenum">
              <a:rPr lang="fr-FR" altLang="fr-FR" smtClean="0">
                <a:cs typeface="Arial" charset="0"/>
              </a:rPr>
              <a:pPr eaLnBrk="1" hangingPunct="1">
                <a:spcBef>
                  <a:spcPct val="0"/>
                </a:spcBef>
              </a:pPr>
              <a:t>12</a:t>
            </a:fld>
            <a:endParaRPr lang="fr-FR" altLang="fr-FR" smtClean="0">
              <a:cs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GB" altLang="fr-FR" dirty="0" smtClean="0"/>
              <a:t>Always the same process:</a:t>
            </a:r>
          </a:p>
          <a:p>
            <a:pPr eaLnBrk="1" hangingPunct="1"/>
            <a:r>
              <a:rPr lang="en-GB" altLang="fr-FR" dirty="0" smtClean="0"/>
              <a:t>The zero tuner extract I and Q </a:t>
            </a:r>
          </a:p>
          <a:p>
            <a:pPr eaLnBrk="1" hangingPunct="1"/>
            <a:r>
              <a:rPr lang="en-GB" altLang="fr-FR" dirty="0" smtClean="0"/>
              <a:t>The demodulator locks on the good frequency and SR and extract the TS</a:t>
            </a:r>
          </a:p>
          <a:p>
            <a:pPr eaLnBrk="1" hangingPunct="1"/>
            <a:r>
              <a:rPr lang="en-GB" altLang="fr-FR" dirty="0" smtClean="0"/>
              <a:t>The Transport Stream is sent to the PC via the Parallel to USB interface</a:t>
            </a:r>
          </a:p>
          <a:p>
            <a:pPr eaLnBrk="1" hangingPunct="1"/>
            <a:endParaRPr lang="en-GB" altLang="fr-FR"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a:ln/>
        </p:spPr>
      </p:sp>
      <p:sp>
        <p:nvSpPr>
          <p:cNvPr id="5632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Inside a NIM we can find</a:t>
            </a:r>
          </a:p>
          <a:p>
            <a:pPr marL="171450" indent="-171450">
              <a:buFontTx/>
              <a:buChar char="-"/>
            </a:pPr>
            <a:r>
              <a:rPr lang="en-US" altLang="fr-FR" dirty="0" smtClean="0"/>
              <a:t>The RF preamplifier</a:t>
            </a:r>
          </a:p>
          <a:p>
            <a:pPr marL="171450" indent="-171450">
              <a:buFontTx/>
              <a:buChar char="-"/>
            </a:pPr>
            <a:r>
              <a:rPr lang="en-US" altLang="fr-FR" dirty="0" smtClean="0"/>
              <a:t>The zero tuner</a:t>
            </a:r>
          </a:p>
          <a:p>
            <a:pPr marL="171450" indent="-171450">
              <a:buFontTx/>
              <a:buChar char="-"/>
            </a:pPr>
            <a:r>
              <a:rPr lang="en-US" altLang="fr-FR" dirty="0" smtClean="0"/>
              <a:t>The demodulator</a:t>
            </a:r>
          </a:p>
          <a:p>
            <a:pPr marL="171450" indent="-171450">
              <a:buFontTx/>
              <a:buChar char="-"/>
            </a:pPr>
            <a:endParaRPr lang="en-US" altLang="fr-FR" dirty="0" smtClean="0"/>
          </a:p>
          <a:p>
            <a:pPr marL="171450" indent="-171450">
              <a:buFontTx/>
              <a:buChar char="-"/>
            </a:pPr>
            <a:r>
              <a:rPr lang="en-US" altLang="fr-FR" dirty="0" smtClean="0"/>
              <a:t>It is very simple : we give RF signal, we get the Transport Stream.</a:t>
            </a:r>
          </a:p>
        </p:txBody>
      </p:sp>
      <p:sp>
        <p:nvSpPr>
          <p:cNvPr id="4" name="Espace réservé du numéro de diapositive 3"/>
          <p:cNvSpPr>
            <a:spLocks noGrp="1"/>
          </p:cNvSpPr>
          <p:nvPr>
            <p:ph type="sldNum" sz="quarter" idx="5"/>
          </p:nvPr>
        </p:nvSpPr>
        <p:spPr/>
        <p:txBody>
          <a:bodyPr/>
          <a:lstStyle/>
          <a:p>
            <a:pPr>
              <a:defRPr/>
            </a:pPr>
            <a:fld id="{3AA128CA-CE48-4F6E-9B45-8D3026997980}" type="slidenum">
              <a:rPr lang="fr-FR" altLang="fr-FR" smtClean="0"/>
              <a:pPr>
                <a:defRPr/>
              </a:pPr>
              <a:t>13</a:t>
            </a:fld>
            <a:endParaRPr lang="fr-FR" alt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ce réservé de l'image des diapositives 1"/>
          <p:cNvSpPr>
            <a:spLocks noGrp="1" noRot="1" noChangeAspect="1" noTextEdit="1"/>
          </p:cNvSpPr>
          <p:nvPr>
            <p:ph type="sldImg"/>
          </p:nvPr>
        </p:nvSpPr>
        <p:spPr>
          <a:ln/>
        </p:spPr>
      </p:sp>
      <p:sp>
        <p:nvSpPr>
          <p:cNvPr id="5734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Ve </a:t>
            </a:r>
            <a:r>
              <a:rPr lang="fr-FR" altLang="fr-FR" dirty="0" err="1" smtClean="0"/>
              <a:t>can</a:t>
            </a:r>
            <a:r>
              <a:rPr lang="fr-FR" altLang="fr-FR" dirty="0" smtClean="0"/>
              <a:t> use </a:t>
            </a:r>
            <a:r>
              <a:rPr lang="fr-FR" altLang="fr-FR" dirty="0" err="1" smtClean="0"/>
              <a:t>different</a:t>
            </a:r>
            <a:r>
              <a:rPr lang="fr-FR" altLang="fr-FR" dirty="0" smtClean="0"/>
              <a:t> </a:t>
            </a:r>
            <a:r>
              <a:rPr lang="fr-FR" altLang="fr-FR" dirty="0" err="1" smtClean="0"/>
              <a:t>kind</a:t>
            </a:r>
            <a:r>
              <a:rPr lang="fr-FR" altLang="fr-FR" dirty="0" smtClean="0"/>
              <a:t> of NIM </a:t>
            </a:r>
            <a:r>
              <a:rPr lang="fr-FR" altLang="fr-FR" dirty="0" err="1" smtClean="0"/>
              <a:t>that</a:t>
            </a:r>
            <a:r>
              <a:rPr lang="fr-FR" altLang="fr-FR" dirty="0" smtClean="0"/>
              <a:t> </a:t>
            </a: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find</a:t>
            </a:r>
            <a:r>
              <a:rPr lang="fr-FR" altLang="fr-FR" dirty="0" smtClean="0"/>
              <a:t> on </a:t>
            </a:r>
            <a:r>
              <a:rPr lang="fr-FR" altLang="fr-FR" dirty="0" err="1" smtClean="0"/>
              <a:t>Ebay</a:t>
            </a:r>
            <a:r>
              <a:rPr lang="fr-FR" altLang="fr-FR" dirty="0" smtClean="0"/>
              <a:t> or </a:t>
            </a:r>
            <a:r>
              <a:rPr lang="fr-FR" altLang="fr-FR" dirty="0" err="1" smtClean="0"/>
              <a:t>AliExpress</a:t>
            </a:r>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0B0C37A2-46D6-4792-95F1-AB35083D3C95}" type="slidenum">
              <a:rPr lang="fr-FR" altLang="fr-FR" smtClean="0"/>
              <a:pPr>
                <a:defRPr/>
              </a:pPr>
              <a:t>14</a:t>
            </a:fld>
            <a:endParaRPr lang="fr-FR" alt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ce réservé de l'image des diapositives 1"/>
          <p:cNvSpPr>
            <a:spLocks noGrp="1" noRot="1" noChangeAspect="1" noTextEdit="1"/>
          </p:cNvSpPr>
          <p:nvPr>
            <p:ph type="sldImg"/>
          </p:nvPr>
        </p:nvSpPr>
        <p:spPr>
          <a:ln/>
        </p:spPr>
      </p:sp>
      <p:sp>
        <p:nvSpPr>
          <p:cNvPr id="5837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We could use directly the FT2232 chip, but for an home brewed solution, the </a:t>
            </a:r>
            <a:r>
              <a:rPr lang="en-US" altLang="fr-FR" dirty="0" err="1" smtClean="0"/>
              <a:t>Minimodule</a:t>
            </a:r>
            <a:r>
              <a:rPr lang="en-US" altLang="fr-FR" dirty="0" smtClean="0"/>
              <a:t> is easier to solder.</a:t>
            </a:r>
          </a:p>
          <a:p>
            <a:endParaRPr lang="en-US" altLang="fr-FR" dirty="0" smtClean="0"/>
          </a:p>
        </p:txBody>
      </p:sp>
      <p:sp>
        <p:nvSpPr>
          <p:cNvPr id="4" name="Espace réservé du numéro de diapositive 3"/>
          <p:cNvSpPr>
            <a:spLocks noGrp="1"/>
          </p:cNvSpPr>
          <p:nvPr>
            <p:ph type="sldNum" sz="quarter" idx="5"/>
          </p:nvPr>
        </p:nvSpPr>
        <p:spPr/>
        <p:txBody>
          <a:bodyPr/>
          <a:lstStyle/>
          <a:p>
            <a:pPr>
              <a:defRPr/>
            </a:pPr>
            <a:fld id="{FA5F6EDA-885B-4B6D-9870-73B1A8D735D3}" type="slidenum">
              <a:rPr lang="fr-FR" altLang="fr-FR" smtClean="0"/>
              <a:pPr>
                <a:defRPr/>
              </a:pPr>
              <a:t>15</a:t>
            </a:fld>
            <a:endParaRPr lang="fr-FR" alt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a:ln/>
        </p:spPr>
      </p:sp>
      <p:sp>
        <p:nvSpPr>
          <p:cNvPr id="5939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The </a:t>
            </a:r>
            <a:r>
              <a:rPr lang="fr-FR" altLang="fr-FR" dirty="0" err="1" smtClean="0"/>
              <a:t>schematic</a:t>
            </a:r>
            <a:r>
              <a:rPr lang="fr-FR" altLang="fr-FR" dirty="0" smtClean="0"/>
              <a:t> </a:t>
            </a:r>
            <a:r>
              <a:rPr lang="fr-FR" altLang="fr-FR" dirty="0" err="1" smtClean="0"/>
              <a:t>is</a:t>
            </a:r>
            <a:r>
              <a:rPr lang="fr-FR" altLang="fr-FR" dirty="0" smtClean="0"/>
              <a:t> simple</a:t>
            </a:r>
          </a:p>
          <a:p>
            <a:r>
              <a:rPr lang="fr-FR" altLang="fr-FR" dirty="0" smtClean="0"/>
              <a:t>3 main components </a:t>
            </a:r>
            <a:r>
              <a:rPr lang="fr-FR" altLang="fr-FR" dirty="0" err="1" smtClean="0"/>
              <a:t>easy</a:t>
            </a:r>
            <a:r>
              <a:rPr lang="fr-FR" altLang="fr-FR" dirty="0" smtClean="0"/>
              <a:t> to solder:</a:t>
            </a:r>
          </a:p>
          <a:p>
            <a:r>
              <a:rPr lang="fr-FR" altLang="fr-FR" dirty="0" smtClean="0"/>
              <a:t>- The NIM</a:t>
            </a:r>
          </a:p>
          <a:p>
            <a:r>
              <a:rPr lang="fr-FR" altLang="fr-FR" dirty="0" smtClean="0"/>
              <a:t>- The </a:t>
            </a:r>
            <a:r>
              <a:rPr lang="fr-FR" altLang="fr-FR" dirty="0" err="1" smtClean="0"/>
              <a:t>minimodule</a:t>
            </a:r>
            <a:endParaRPr lang="fr-FR" altLang="fr-FR" dirty="0" smtClean="0"/>
          </a:p>
          <a:p>
            <a:pPr marL="171450" indent="-171450">
              <a:buFontTx/>
              <a:buChar char="-"/>
            </a:pPr>
            <a:r>
              <a:rPr lang="fr-FR" altLang="fr-FR" dirty="0" smtClean="0"/>
              <a:t>A TTL </a:t>
            </a:r>
            <a:r>
              <a:rPr lang="fr-FR" altLang="fr-FR" dirty="0" err="1" smtClean="0"/>
              <a:t>Nand</a:t>
            </a:r>
            <a:endParaRPr lang="fr-FR" altLang="fr-FR" dirty="0" smtClean="0"/>
          </a:p>
          <a:p>
            <a:pPr marL="171450" indent="-171450">
              <a:buFontTx/>
              <a:buChar char="-"/>
            </a:pPr>
            <a:r>
              <a:rPr lang="fr-FR" altLang="fr-FR" dirty="0" smtClean="0"/>
              <a:t>And the power </a:t>
            </a:r>
            <a:r>
              <a:rPr lang="fr-FR" altLang="fr-FR" dirty="0" err="1" smtClean="0"/>
              <a:t>supply</a:t>
            </a:r>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8DDBCCD3-AC16-4007-9E9E-18CE06201E9F}" type="slidenum">
              <a:rPr lang="fr-FR" altLang="fr-FR" smtClean="0"/>
              <a:pPr>
                <a:defRPr/>
              </a:pPr>
              <a:t>16</a:t>
            </a:fld>
            <a:endParaRPr lang="fr-FR" alt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031"/>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148A7C0B-0A0E-4D3C-922B-9A9CEAE692B5}" type="slidenum">
              <a:rPr lang="fr-FR" altLang="fr-FR" smtClean="0">
                <a:cs typeface="Arial" charset="0"/>
              </a:rPr>
              <a:pPr eaLnBrk="1" hangingPunct="1">
                <a:spcBef>
                  <a:spcPct val="0"/>
                </a:spcBef>
              </a:pPr>
              <a:t>17</a:t>
            </a:fld>
            <a:endParaRPr lang="fr-FR" altLang="fr-FR" smtClean="0">
              <a:cs typeface="Arial"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GB" altLang="fr-FR" dirty="0" smtClean="0"/>
              <a:t>Several PCB have been made in France, UK, Nederland, Japan ...</a:t>
            </a:r>
          </a:p>
          <a:p>
            <a:pPr eaLnBrk="1" hangingPunct="1"/>
            <a:r>
              <a:rPr lang="en-GB" altLang="fr-FR" dirty="0" smtClean="0"/>
              <a:t>More than 300 </a:t>
            </a:r>
            <a:r>
              <a:rPr lang="en-GB" altLang="fr-FR" dirty="0" err="1" smtClean="0"/>
              <a:t>MiniTiouners</a:t>
            </a:r>
            <a:r>
              <a:rPr lang="en-GB" altLang="fr-FR" dirty="0" smtClean="0"/>
              <a:t> have been built all over the World</a:t>
            </a:r>
          </a:p>
          <a:p>
            <a:pPr eaLnBrk="1" hangingPunct="1"/>
            <a:endParaRPr lang="en-GB" altLang="fr-FR" dirty="0"/>
          </a:p>
          <a:p>
            <a:pPr eaLnBrk="1" hangingPunct="1"/>
            <a:r>
              <a:rPr lang="en-GB" altLang="fr-FR" dirty="0" smtClean="0"/>
              <a:t>Kits or PCB can be found at the BATC shop.</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a:ln/>
        </p:spPr>
      </p:sp>
      <p:sp>
        <p:nvSpPr>
          <p:cNvPr id="6144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also</a:t>
            </a:r>
            <a:r>
              <a:rPr lang="fr-FR" altLang="fr-FR" dirty="0" smtClean="0"/>
              <a:t> use a laptop or a PIPO </a:t>
            </a:r>
            <a:r>
              <a:rPr lang="en-US" dirty="0" smtClean="0"/>
              <a:t>X8 </a:t>
            </a:r>
            <a:r>
              <a:rPr lang="en-US" dirty="0"/>
              <a:t>( very small PC </a:t>
            </a:r>
            <a:r>
              <a:rPr lang="en-US" dirty="0" smtClean="0"/>
              <a:t>running Windows10 </a:t>
            </a:r>
            <a:r>
              <a:rPr lang="en-US" dirty="0"/>
              <a:t>with </a:t>
            </a:r>
            <a:r>
              <a:rPr lang="en-US" dirty="0" smtClean="0"/>
              <a:t>an HD </a:t>
            </a:r>
            <a:r>
              <a:rPr lang="en-US" dirty="0"/>
              <a:t>touchscreen, 12v,  about 100$)</a:t>
            </a:r>
          </a:p>
          <a:p>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96219C22-22F9-4447-BB9D-9B86A64871CE}" type="slidenum">
              <a:rPr lang="fr-FR" altLang="fr-FR" smtClean="0"/>
              <a:pPr>
                <a:defRPr/>
              </a:pPr>
              <a:t>18</a:t>
            </a:fld>
            <a:endParaRPr lang="fr-FR" alt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a:ln/>
        </p:spPr>
      </p:sp>
      <p:sp>
        <p:nvSpPr>
          <p:cNvPr id="6349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The last official version of Minitioune</a:t>
            </a:r>
          </a:p>
        </p:txBody>
      </p:sp>
      <p:sp>
        <p:nvSpPr>
          <p:cNvPr id="4" name="Espace réservé du numéro de diapositive 3"/>
          <p:cNvSpPr>
            <a:spLocks noGrp="1"/>
          </p:cNvSpPr>
          <p:nvPr>
            <p:ph type="sldNum" sz="quarter" idx="5"/>
          </p:nvPr>
        </p:nvSpPr>
        <p:spPr/>
        <p:txBody>
          <a:bodyPr/>
          <a:lstStyle/>
          <a:p>
            <a:pPr>
              <a:defRPr/>
            </a:pPr>
            <a:fld id="{73D6D835-B135-434C-8087-E282AEADC5F1}" type="slidenum">
              <a:rPr lang="fr-FR" altLang="fr-FR" smtClean="0"/>
              <a:pPr>
                <a:defRPr/>
              </a:pPr>
              <a:t>19</a:t>
            </a:fld>
            <a:endParaRPr lang="fr-FR" alt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a:ln/>
        </p:spPr>
      </p:sp>
      <p:sp>
        <p:nvSpPr>
          <p:cNvPr id="6451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The main changes </a:t>
            </a:r>
            <a:r>
              <a:rPr lang="fr-FR" altLang="fr-FR" dirty="0" err="1" smtClean="0"/>
              <a:t>can</a:t>
            </a:r>
            <a:r>
              <a:rPr lang="fr-FR" altLang="fr-FR" dirty="0" smtClean="0"/>
              <a:t> </a:t>
            </a:r>
            <a:r>
              <a:rPr lang="fr-FR" altLang="fr-FR" dirty="0" err="1" smtClean="0"/>
              <a:t>be</a:t>
            </a:r>
            <a:r>
              <a:rPr lang="fr-FR" altLang="fr-FR" dirty="0" smtClean="0"/>
              <a:t> </a:t>
            </a:r>
            <a:r>
              <a:rPr lang="fr-FR" altLang="fr-FR" dirty="0" err="1" smtClean="0"/>
              <a:t>found</a:t>
            </a:r>
            <a:r>
              <a:rPr lang="fr-FR" altLang="fr-FR" dirty="0" smtClean="0"/>
              <a:t> in the Expert Mode.</a:t>
            </a:r>
          </a:p>
          <a:p>
            <a:r>
              <a:rPr lang="fr-FR" altLang="fr-FR" dirty="0"/>
              <a:t>-</a:t>
            </a:r>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6D177FF1-A503-457D-8F1E-950FB7D81B17}" type="slidenum">
              <a:rPr lang="fr-FR" altLang="fr-FR" smtClean="0"/>
              <a:pPr>
                <a:defRPr/>
              </a:pPr>
              <a:t>20</a:t>
            </a:fld>
            <a:endParaRPr lang="fr-FR" alt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a:ln/>
        </p:spPr>
      </p:sp>
      <p:sp>
        <p:nvSpPr>
          <p:cNvPr id="6656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defRPr/>
            </a:pPr>
            <a:r>
              <a:rPr lang="en-US" dirty="0"/>
              <a:t>This new Expert mode is more simple and shows only what we need:</a:t>
            </a:r>
          </a:p>
          <a:p>
            <a:pPr>
              <a:defRPr/>
            </a:pPr>
            <a:r>
              <a:rPr lang="en-US" dirty="0"/>
              <a:t> The scan strategy we use</a:t>
            </a:r>
          </a:p>
          <a:p>
            <a:pPr>
              <a:defRPr/>
            </a:pPr>
            <a:r>
              <a:rPr lang="en-US" dirty="0"/>
              <a:t> The graphic that shows the derotator searching to lock the signal around the frequency asked</a:t>
            </a:r>
          </a:p>
          <a:p>
            <a:endParaRPr lang="fr-FR" altLang="fr-FR" dirty="0" smtClean="0"/>
          </a:p>
          <a:p>
            <a:r>
              <a:rPr lang="en-US" altLang="fr-FR" dirty="0" smtClean="0"/>
              <a:t>The derotator is a double PLL loop that must lock on the true frequency and symbol rate. The Tuner is never on the frequency that we must lock, so here we can see the derotator searching under and above the frequency we have asked.</a:t>
            </a:r>
          </a:p>
        </p:txBody>
      </p:sp>
      <p:sp>
        <p:nvSpPr>
          <p:cNvPr id="4" name="Espace réservé du numéro de diapositive 3"/>
          <p:cNvSpPr>
            <a:spLocks noGrp="1"/>
          </p:cNvSpPr>
          <p:nvPr>
            <p:ph type="sldNum" sz="quarter" idx="5"/>
          </p:nvPr>
        </p:nvSpPr>
        <p:spPr/>
        <p:txBody>
          <a:bodyPr/>
          <a:lstStyle/>
          <a:p>
            <a:pPr>
              <a:defRPr/>
            </a:pPr>
            <a:fld id="{1E0E0977-0236-4911-8A11-327E4C0BEBF5}" type="slidenum">
              <a:rPr lang="fr-FR" altLang="fr-FR" smtClean="0"/>
              <a:pPr>
                <a:defRPr/>
              </a:pPr>
              <a:t>21</a:t>
            </a:fld>
            <a:endParaRPr lang="fr-FR" alt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ce réservé de l'image des diapositives 1"/>
          <p:cNvSpPr>
            <a:spLocks noGrp="1" noRot="1" noChangeAspect="1" noTextEdit="1"/>
          </p:cNvSpPr>
          <p:nvPr>
            <p:ph type="sldImg"/>
          </p:nvPr>
        </p:nvSpPr>
        <p:spPr>
          <a:ln/>
        </p:spPr>
      </p:sp>
      <p:sp>
        <p:nvSpPr>
          <p:cNvPr id="6553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err="1" smtClean="0"/>
              <a:t>Here</a:t>
            </a:r>
            <a:r>
              <a:rPr lang="fr-FR" altLang="fr-FR" dirty="0" smtClean="0"/>
              <a:t> </a:t>
            </a: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see</a:t>
            </a:r>
            <a:r>
              <a:rPr lang="fr-FR" altLang="fr-FR" dirty="0" smtClean="0"/>
              <a:t> </a:t>
            </a:r>
            <a:r>
              <a:rPr lang="fr-FR" altLang="fr-FR" dirty="0" err="1" smtClean="0"/>
              <a:t>that</a:t>
            </a:r>
            <a:r>
              <a:rPr lang="fr-FR" altLang="fr-FR" dirty="0" smtClean="0"/>
              <a:t> </a:t>
            </a:r>
            <a:r>
              <a:rPr lang="fr-FR" altLang="fr-FR" dirty="0" err="1" smtClean="0"/>
              <a:t>now</a:t>
            </a:r>
            <a:r>
              <a:rPr lang="fr-FR" altLang="fr-FR" dirty="0" smtClean="0"/>
              <a:t> </a:t>
            </a:r>
            <a:r>
              <a:rPr lang="fr-FR" altLang="fr-FR" dirty="0" err="1" smtClean="0"/>
              <a:t>we</a:t>
            </a:r>
            <a:r>
              <a:rPr lang="fr-FR" altLang="fr-FR" dirty="0" smtClean="0"/>
              <a:t> are </a:t>
            </a:r>
            <a:r>
              <a:rPr lang="fr-FR" altLang="fr-FR" dirty="0" err="1" smtClean="0"/>
              <a:t>locked</a:t>
            </a:r>
            <a:r>
              <a:rPr lang="fr-FR" altLang="fr-FR" dirty="0" smtClean="0"/>
              <a:t> and the derotator </a:t>
            </a:r>
            <a:r>
              <a:rPr lang="fr-FR" altLang="fr-FR" dirty="0" err="1" smtClean="0"/>
              <a:t>deviation</a:t>
            </a:r>
            <a:r>
              <a:rPr lang="fr-FR" altLang="fr-FR" dirty="0" smtClean="0"/>
              <a:t> </a:t>
            </a:r>
            <a:r>
              <a:rPr lang="fr-FR" altLang="fr-FR" dirty="0" err="1" smtClean="0"/>
              <a:t>is</a:t>
            </a:r>
            <a:r>
              <a:rPr lang="fr-FR" altLang="fr-FR" dirty="0" smtClean="0"/>
              <a:t> </a:t>
            </a:r>
            <a:r>
              <a:rPr lang="fr-FR" altLang="fr-FR" dirty="0" err="1" smtClean="0"/>
              <a:t>now</a:t>
            </a:r>
            <a:r>
              <a:rPr lang="fr-FR" altLang="fr-FR" dirty="0" smtClean="0"/>
              <a:t> </a:t>
            </a:r>
            <a:r>
              <a:rPr lang="fr-FR" altLang="fr-FR" dirty="0" err="1" smtClean="0"/>
              <a:t>fixed</a:t>
            </a:r>
            <a:r>
              <a:rPr lang="fr-FR" altLang="fr-FR" dirty="0" smtClean="0"/>
              <a:t>. 7kHz</a:t>
            </a:r>
          </a:p>
          <a:p>
            <a:r>
              <a:rPr lang="fr-FR" altLang="fr-FR" dirty="0" smtClean="0"/>
              <a:t>If </a:t>
            </a:r>
            <a:r>
              <a:rPr lang="fr-FR" altLang="fr-FR" dirty="0" err="1" smtClean="0"/>
              <a:t>we</a:t>
            </a:r>
            <a:r>
              <a:rPr lang="fr-FR" altLang="fr-FR" dirty="0" smtClean="0"/>
              <a:t> </a:t>
            </a:r>
            <a:r>
              <a:rPr lang="fr-FR" altLang="fr-FR" dirty="0" err="1" smtClean="0"/>
              <a:t>will</a:t>
            </a:r>
            <a:r>
              <a:rPr lang="fr-FR" altLang="fr-FR" dirty="0" smtClean="0"/>
              <a:t> </a:t>
            </a:r>
            <a:r>
              <a:rPr lang="fr-FR" altLang="fr-FR" dirty="0" err="1" smtClean="0"/>
              <a:t>be</a:t>
            </a:r>
            <a:r>
              <a:rPr lang="fr-FR" altLang="fr-FR" dirty="0" smtClean="0"/>
              <a:t> </a:t>
            </a:r>
            <a:r>
              <a:rPr lang="fr-FR" altLang="fr-FR" dirty="0" err="1" smtClean="0"/>
              <a:t>receiving</a:t>
            </a:r>
            <a:r>
              <a:rPr lang="fr-FR" altLang="fr-FR" dirty="0" smtClean="0"/>
              <a:t> </a:t>
            </a:r>
            <a:r>
              <a:rPr lang="fr-FR" altLang="fr-FR" dirty="0" err="1" smtClean="0"/>
              <a:t>HAmTV</a:t>
            </a:r>
            <a:r>
              <a:rPr lang="fr-FR" altLang="fr-FR" dirty="0" smtClean="0"/>
              <a:t>, </a:t>
            </a:r>
            <a:r>
              <a:rPr lang="fr-FR" altLang="fr-FR" dirty="0" err="1" smtClean="0"/>
              <a:t>we</a:t>
            </a:r>
            <a:r>
              <a:rPr lang="fr-FR" altLang="fr-FR" dirty="0" smtClean="0"/>
              <a:t> </a:t>
            </a:r>
            <a:r>
              <a:rPr lang="fr-FR" altLang="fr-FR" dirty="0" err="1" smtClean="0"/>
              <a:t>could</a:t>
            </a:r>
            <a:r>
              <a:rPr lang="fr-FR" altLang="fr-FR" dirty="0" smtClean="0"/>
              <a:t> </a:t>
            </a:r>
            <a:r>
              <a:rPr lang="fr-FR" altLang="fr-FR" dirty="0" err="1" smtClean="0"/>
              <a:t>see</a:t>
            </a:r>
            <a:r>
              <a:rPr lang="fr-FR" altLang="fr-FR" dirty="0" smtClean="0"/>
              <a:t> a diagonal </a:t>
            </a:r>
            <a:r>
              <a:rPr lang="fr-FR" altLang="fr-FR" dirty="0" err="1" smtClean="0"/>
              <a:t>showing</a:t>
            </a:r>
            <a:r>
              <a:rPr lang="fr-FR" altLang="fr-FR" dirty="0" smtClean="0"/>
              <a:t> us the </a:t>
            </a:r>
            <a:r>
              <a:rPr lang="fr-FR" altLang="fr-FR" dirty="0" err="1" smtClean="0"/>
              <a:t>deviation</a:t>
            </a:r>
            <a:r>
              <a:rPr lang="fr-FR" altLang="fr-FR" dirty="0" smtClean="0"/>
              <a:t> due to the Doppler </a:t>
            </a:r>
            <a:r>
              <a:rPr lang="fr-FR" altLang="fr-FR" dirty="0" err="1" smtClean="0"/>
              <a:t>effect</a:t>
            </a:r>
            <a:r>
              <a:rPr lang="fr-FR" altLang="fr-FR" dirty="0" smtClean="0"/>
              <a:t> ( about 120kHz </a:t>
            </a:r>
            <a:r>
              <a:rPr lang="fr-FR" altLang="fr-FR" dirty="0" err="1" smtClean="0"/>
              <a:t>during</a:t>
            </a:r>
            <a:r>
              <a:rPr lang="fr-FR" altLang="fr-FR" dirty="0" smtClean="0"/>
              <a:t> a </a:t>
            </a:r>
            <a:r>
              <a:rPr lang="fr-FR" altLang="fr-FR" dirty="0" err="1" smtClean="0"/>
              <a:t>pass</a:t>
            </a:r>
            <a:r>
              <a:rPr lang="fr-FR" altLang="fr-FR" dirty="0" smtClean="0"/>
              <a:t>)</a:t>
            </a:r>
          </a:p>
        </p:txBody>
      </p:sp>
      <p:sp>
        <p:nvSpPr>
          <p:cNvPr id="4" name="Espace réservé du numéro de diapositive 3"/>
          <p:cNvSpPr>
            <a:spLocks noGrp="1"/>
          </p:cNvSpPr>
          <p:nvPr>
            <p:ph type="sldNum" sz="quarter" idx="5"/>
          </p:nvPr>
        </p:nvSpPr>
        <p:spPr/>
        <p:txBody>
          <a:bodyPr/>
          <a:lstStyle/>
          <a:p>
            <a:pPr>
              <a:defRPr/>
            </a:pPr>
            <a:fld id="{A7857E8B-1DD3-4F43-AE70-BDF99873191F}" type="slidenum">
              <a:rPr lang="fr-FR" altLang="fr-FR" smtClean="0"/>
              <a:pPr>
                <a:defRPr/>
              </a:pPr>
              <a:t>22</a:t>
            </a:fld>
            <a:endParaRPr lang="fr-FR" alt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e l'image des diapositives 1"/>
          <p:cNvSpPr>
            <a:spLocks noGrp="1" noRot="1" noChangeAspect="1" noTextEdit="1"/>
          </p:cNvSpPr>
          <p:nvPr>
            <p:ph type="sldImg"/>
          </p:nvPr>
        </p:nvSpPr>
        <p:spPr>
          <a:ln/>
        </p:spPr>
      </p:sp>
      <p:sp>
        <p:nvSpPr>
          <p:cNvPr id="6758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fr-FR" altLang="fr-FR" dirty="0" smtClean="0"/>
          </a:p>
          <a:p>
            <a:r>
              <a:rPr lang="fr-FR" altLang="fr-FR" dirty="0" smtClean="0"/>
              <a:t>As more and more HamTV </a:t>
            </a:r>
            <a:r>
              <a:rPr lang="fr-FR" altLang="fr-FR" dirty="0" err="1" smtClean="0"/>
              <a:t>ground</a:t>
            </a:r>
            <a:r>
              <a:rPr lang="fr-FR" altLang="fr-FR" dirty="0" smtClean="0"/>
              <a:t> stations </a:t>
            </a:r>
            <a:r>
              <a:rPr lang="fr-FR" altLang="fr-FR" dirty="0" err="1" smtClean="0"/>
              <a:t>now</a:t>
            </a:r>
            <a:r>
              <a:rPr lang="fr-FR" altLang="fr-FR" dirty="0" smtClean="0"/>
              <a:t> use a </a:t>
            </a:r>
            <a:r>
              <a:rPr lang="fr-FR" altLang="fr-FR" dirty="0" err="1" smtClean="0"/>
              <a:t>Minitiouner</a:t>
            </a:r>
            <a:endParaRPr lang="fr-FR" altLang="fr-FR" dirty="0"/>
          </a:p>
          <a:p>
            <a:r>
              <a:rPr lang="fr-FR" altLang="fr-FR" dirty="0" smtClean="0"/>
              <a:t>I have </a:t>
            </a:r>
            <a:r>
              <a:rPr lang="fr-FR" altLang="fr-FR" dirty="0" err="1" smtClean="0"/>
              <a:t>also</a:t>
            </a:r>
            <a:r>
              <a:rPr lang="fr-FR" altLang="fr-FR" dirty="0" smtClean="0"/>
              <a:t> </a:t>
            </a:r>
            <a:r>
              <a:rPr lang="fr-FR" altLang="fr-FR" dirty="0" err="1" smtClean="0"/>
              <a:t>developed</a:t>
            </a:r>
            <a:r>
              <a:rPr lang="fr-FR" altLang="fr-FR" dirty="0" smtClean="0"/>
              <a:t> the Noise Power </a:t>
            </a:r>
            <a:r>
              <a:rPr lang="fr-FR" altLang="fr-FR" dirty="0" err="1" smtClean="0"/>
              <a:t>Measurement</a:t>
            </a:r>
            <a:r>
              <a:rPr lang="fr-FR" altLang="fr-FR" dirty="0" smtClean="0"/>
              <a:t> software </a:t>
            </a:r>
            <a:r>
              <a:rPr lang="fr-FR" altLang="fr-FR" dirty="0" err="1" smtClean="0"/>
              <a:t>that</a:t>
            </a:r>
            <a:r>
              <a:rPr lang="fr-FR" altLang="fr-FR" dirty="0" smtClean="0"/>
              <a:t> </a:t>
            </a:r>
            <a:r>
              <a:rPr lang="fr-FR" altLang="fr-FR" dirty="0" err="1" smtClean="0"/>
              <a:t>can</a:t>
            </a:r>
            <a:r>
              <a:rPr lang="fr-FR" altLang="fr-FR" dirty="0" smtClean="0"/>
              <a:t> </a:t>
            </a:r>
            <a:r>
              <a:rPr lang="fr-FR" altLang="fr-FR" dirty="0" err="1" smtClean="0"/>
              <a:t>be</a:t>
            </a:r>
            <a:r>
              <a:rPr lang="fr-FR" altLang="fr-FR" dirty="0" smtClean="0"/>
              <a:t> </a:t>
            </a:r>
            <a:r>
              <a:rPr lang="fr-FR" altLang="fr-FR" dirty="0" err="1" smtClean="0"/>
              <a:t>used</a:t>
            </a:r>
            <a:r>
              <a:rPr lang="fr-FR" altLang="fr-FR" dirty="0" smtClean="0"/>
              <a:t> </a:t>
            </a:r>
            <a:r>
              <a:rPr lang="fr-FR" altLang="fr-FR" dirty="0" err="1" smtClean="0"/>
              <a:t>with</a:t>
            </a:r>
            <a:r>
              <a:rPr lang="fr-FR" altLang="fr-FR" dirty="0" smtClean="0"/>
              <a:t> a MiniTiouner.</a:t>
            </a:r>
          </a:p>
          <a:p>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EC8AA88F-861B-4430-B891-919BFD9CA17A}" type="slidenum">
              <a:rPr lang="fr-FR" altLang="fr-FR" smtClean="0"/>
              <a:pPr>
                <a:defRPr/>
              </a:pPr>
              <a:t>23</a:t>
            </a:fld>
            <a:endParaRPr lang="fr-FR" alt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ce réservé de l'image des diapositives 1"/>
          <p:cNvSpPr>
            <a:spLocks noGrp="1" noRot="1" noChangeAspect="1" noTextEdit="1"/>
          </p:cNvSpPr>
          <p:nvPr>
            <p:ph type="sldImg"/>
          </p:nvPr>
        </p:nvSpPr>
        <p:spPr>
          <a:ln/>
        </p:spPr>
      </p:sp>
      <p:sp>
        <p:nvSpPr>
          <p:cNvPr id="6861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Last version,  in beta test, </a:t>
            </a:r>
            <a:r>
              <a:rPr lang="fr-FR" altLang="fr-FR" dirty="0" err="1" smtClean="0"/>
              <a:t>is</a:t>
            </a:r>
            <a:r>
              <a:rPr lang="fr-FR" altLang="fr-FR" dirty="0" smtClean="0"/>
              <a:t> the V0.5</a:t>
            </a:r>
          </a:p>
          <a:p>
            <a:r>
              <a:rPr lang="fr-FR" altLang="fr-FR" dirty="0" err="1" smtClean="0"/>
              <a:t>Here</a:t>
            </a:r>
            <a:r>
              <a:rPr lang="fr-FR" altLang="fr-FR" dirty="0" smtClean="0"/>
              <a:t> </a:t>
            </a: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see</a:t>
            </a:r>
            <a:r>
              <a:rPr lang="fr-FR" altLang="fr-FR" dirty="0" smtClean="0"/>
              <a:t> an HD </a:t>
            </a:r>
            <a:r>
              <a:rPr lang="fr-FR" altLang="fr-FR" dirty="0" err="1" smtClean="0"/>
              <a:t>video</a:t>
            </a:r>
            <a:r>
              <a:rPr lang="fr-FR" altLang="fr-FR" dirty="0" smtClean="0"/>
              <a:t> </a:t>
            </a:r>
            <a:r>
              <a:rPr lang="fr-FR" altLang="fr-FR" dirty="0" err="1" smtClean="0"/>
              <a:t>using</a:t>
            </a:r>
            <a:r>
              <a:rPr lang="fr-FR" altLang="fr-FR" dirty="0" smtClean="0"/>
              <a:t> </a:t>
            </a:r>
            <a:r>
              <a:rPr lang="fr-FR" altLang="fr-FR" dirty="0" err="1" smtClean="0"/>
              <a:t>only</a:t>
            </a:r>
            <a:r>
              <a:rPr lang="fr-FR" altLang="fr-FR" dirty="0" smtClean="0"/>
              <a:t> a </a:t>
            </a:r>
            <a:r>
              <a:rPr lang="fr-FR" altLang="fr-FR" dirty="0" err="1" smtClean="0"/>
              <a:t>Symbopl</a:t>
            </a:r>
            <a:r>
              <a:rPr lang="fr-FR" altLang="fr-FR" dirty="0" smtClean="0"/>
              <a:t> rate of 4000 </a:t>
            </a:r>
            <a:r>
              <a:rPr lang="fr-FR" altLang="fr-FR" dirty="0" err="1" smtClean="0"/>
              <a:t>kS</a:t>
            </a:r>
            <a:r>
              <a:rPr lang="fr-FR" altLang="fr-FR" dirty="0" smtClean="0"/>
              <a:t>/s</a:t>
            </a:r>
          </a:p>
          <a:p>
            <a:r>
              <a:rPr lang="fr-FR" altLang="fr-FR" dirty="0" smtClean="0"/>
              <a:t>The modulation </a:t>
            </a:r>
            <a:r>
              <a:rPr lang="fr-FR" altLang="fr-FR" dirty="0" err="1" smtClean="0"/>
              <a:t>we</a:t>
            </a:r>
            <a:r>
              <a:rPr lang="fr-FR" altLang="fr-FR" dirty="0" smtClean="0"/>
              <a:t> are </a:t>
            </a:r>
            <a:r>
              <a:rPr lang="fr-FR" altLang="fr-FR" dirty="0" err="1" smtClean="0"/>
              <a:t>receiving</a:t>
            </a:r>
            <a:r>
              <a:rPr lang="fr-FR" altLang="fr-FR" dirty="0" smtClean="0"/>
              <a:t> </a:t>
            </a:r>
            <a:r>
              <a:rPr lang="fr-FR" altLang="fr-FR" dirty="0" err="1" smtClean="0"/>
              <a:t>is</a:t>
            </a:r>
            <a:r>
              <a:rPr lang="fr-FR" altLang="fr-FR" dirty="0" smtClean="0"/>
              <a:t> 8PSK</a:t>
            </a:r>
          </a:p>
        </p:txBody>
      </p:sp>
      <p:sp>
        <p:nvSpPr>
          <p:cNvPr id="4" name="Espace réservé du numéro de diapositive 3"/>
          <p:cNvSpPr>
            <a:spLocks noGrp="1"/>
          </p:cNvSpPr>
          <p:nvPr>
            <p:ph type="sldNum" sz="quarter" idx="5"/>
          </p:nvPr>
        </p:nvSpPr>
        <p:spPr/>
        <p:txBody>
          <a:bodyPr/>
          <a:lstStyle/>
          <a:p>
            <a:pPr>
              <a:defRPr/>
            </a:pPr>
            <a:fld id="{9288A6C0-5C05-4A86-95A8-683E6805E35C}" type="slidenum">
              <a:rPr lang="fr-FR" altLang="fr-FR" smtClean="0"/>
              <a:pPr>
                <a:defRPr/>
              </a:pPr>
              <a:t>24</a:t>
            </a:fld>
            <a:endParaRPr lang="fr-FR" altLang="fr-F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noTextEdit="1"/>
          </p:cNvSpPr>
          <p:nvPr>
            <p:ph type="sldImg"/>
          </p:nvPr>
        </p:nvSpPr>
        <p:spPr>
          <a:ln/>
        </p:spPr>
      </p:sp>
      <p:sp>
        <p:nvSpPr>
          <p:cNvPr id="6963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As </a:t>
            </a: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see</a:t>
            </a:r>
            <a:r>
              <a:rPr lang="fr-FR" altLang="fr-FR" dirty="0" smtClean="0"/>
              <a:t> in Expert mode, </a:t>
            </a:r>
            <a:r>
              <a:rPr lang="fr-FR" altLang="fr-FR" dirty="0" err="1" smtClean="0"/>
              <a:t>we</a:t>
            </a:r>
            <a:r>
              <a:rPr lang="fr-FR" altLang="fr-FR" dirty="0" smtClean="0"/>
              <a:t> are </a:t>
            </a:r>
            <a:r>
              <a:rPr lang="fr-FR" altLang="fr-FR" dirty="0" err="1" smtClean="0"/>
              <a:t>receiving</a:t>
            </a:r>
            <a:r>
              <a:rPr lang="fr-FR" altLang="fr-FR" dirty="0" smtClean="0"/>
              <a:t> </a:t>
            </a:r>
            <a:r>
              <a:rPr lang="fr-FR" altLang="fr-FR" dirty="0" err="1" smtClean="0"/>
              <a:t>now</a:t>
            </a:r>
            <a:r>
              <a:rPr lang="fr-FR" altLang="fr-FR" dirty="0" smtClean="0"/>
              <a:t> DVB-S and DVB-S2</a:t>
            </a:r>
          </a:p>
          <a:p>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6AA2951B-01BC-4DD9-8F8E-330B834C03DB}" type="slidenum">
              <a:rPr lang="fr-FR" altLang="fr-FR" smtClean="0"/>
              <a:pPr>
                <a:defRPr/>
              </a:pPr>
              <a:t>25</a:t>
            </a:fld>
            <a:endParaRPr lang="fr-FR" altLang="fr-F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t>DVB-S2/QPSK gives us 2dB more gain in receiving sensitivity</a:t>
            </a:r>
            <a:r>
              <a:rPr lang="en-US" dirty="0" smtClean="0"/>
              <a:t>.</a:t>
            </a:r>
          </a:p>
          <a:p>
            <a:endParaRPr lang="en-US" dirty="0"/>
          </a:p>
          <a:p>
            <a:r>
              <a:rPr lang="fr-FR" altLang="fr-FR" dirty="0" smtClean="0"/>
              <a:t>DVB-S2 </a:t>
            </a:r>
            <a:r>
              <a:rPr lang="fr-FR" altLang="fr-FR" dirty="0" err="1" smtClean="0"/>
              <a:t>will</a:t>
            </a:r>
            <a:r>
              <a:rPr lang="fr-FR" altLang="fr-FR" dirty="0" smtClean="0"/>
              <a:t> </a:t>
            </a:r>
            <a:r>
              <a:rPr lang="fr-FR" altLang="fr-FR" dirty="0" err="1" smtClean="0"/>
              <a:t>be</a:t>
            </a:r>
            <a:r>
              <a:rPr lang="fr-FR" altLang="fr-FR" dirty="0" smtClean="0"/>
              <a:t> </a:t>
            </a:r>
            <a:r>
              <a:rPr lang="fr-FR" altLang="fr-FR" dirty="0" err="1" smtClean="0"/>
              <a:t>useful</a:t>
            </a:r>
            <a:r>
              <a:rPr lang="fr-FR" altLang="fr-FR" dirty="0" smtClean="0"/>
              <a:t> in the future:</a:t>
            </a:r>
          </a:p>
          <a:p>
            <a:pPr marL="171450" indent="-171450">
              <a:buFontTx/>
              <a:buChar char="-"/>
            </a:pPr>
            <a:r>
              <a:rPr lang="fr-FR" altLang="fr-FR" dirty="0" smtClean="0"/>
              <a:t>For </a:t>
            </a:r>
            <a:r>
              <a:rPr lang="fr-FR" altLang="fr-FR" dirty="0" err="1" smtClean="0"/>
              <a:t>Es’Hailsat</a:t>
            </a:r>
            <a:r>
              <a:rPr lang="fr-FR" altLang="fr-FR" dirty="0" smtClean="0"/>
              <a:t> satellite</a:t>
            </a:r>
          </a:p>
          <a:p>
            <a:pPr marL="171450" indent="-171450">
              <a:buFontTx/>
              <a:buChar char="-"/>
            </a:pPr>
            <a:r>
              <a:rPr lang="fr-FR" altLang="fr-FR" dirty="0" smtClean="0"/>
              <a:t>For the future HamTV </a:t>
            </a:r>
            <a:r>
              <a:rPr lang="fr-FR" altLang="fr-FR" dirty="0" err="1" smtClean="0"/>
              <a:t>uplink</a:t>
            </a:r>
            <a:r>
              <a:rPr lang="fr-FR" altLang="fr-FR" dirty="0" smtClean="0"/>
              <a:t> </a:t>
            </a:r>
            <a:r>
              <a:rPr lang="fr-FR" altLang="fr-FR" dirty="0" err="1" smtClean="0"/>
              <a:t>from</a:t>
            </a:r>
            <a:r>
              <a:rPr lang="fr-FR" altLang="fr-FR" dirty="0" smtClean="0"/>
              <a:t> Ground Stations</a:t>
            </a:r>
            <a:endParaRPr lang="fr-FR" altLang="fr-FR" dirty="0"/>
          </a:p>
          <a:p>
            <a:pPr marL="171450" indent="-171450">
              <a:buFontTx/>
              <a:buChar char="-"/>
            </a:pPr>
            <a:r>
              <a:rPr lang="fr-FR" altLang="fr-FR" dirty="0" smtClean="0"/>
              <a:t>For the future HamTV2 station</a:t>
            </a:r>
          </a:p>
        </p:txBody>
      </p:sp>
      <p:sp>
        <p:nvSpPr>
          <p:cNvPr id="4" name="Espace réservé du numéro de diapositive 3"/>
          <p:cNvSpPr>
            <a:spLocks noGrp="1"/>
          </p:cNvSpPr>
          <p:nvPr>
            <p:ph type="sldNum" sz="quarter" idx="5"/>
          </p:nvPr>
        </p:nvSpPr>
        <p:spPr/>
        <p:txBody>
          <a:bodyPr/>
          <a:lstStyle/>
          <a:p>
            <a:pPr>
              <a:defRPr/>
            </a:pPr>
            <a:fld id="{7BE87158-95F8-4275-AD46-438BB249EDDD}" type="slidenum">
              <a:rPr lang="fr-FR" altLang="fr-FR" smtClean="0"/>
              <a:pPr>
                <a:defRPr/>
              </a:pPr>
              <a:t>26</a:t>
            </a:fld>
            <a:endParaRPr lang="fr-FR" altLang="fr-F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t>DVB-S2/QPSK gives us 2dB more gain in receiving sensitivity</a:t>
            </a:r>
            <a:r>
              <a:rPr lang="en-US" dirty="0" smtClean="0"/>
              <a:t>.</a:t>
            </a:r>
          </a:p>
          <a:p>
            <a:endParaRPr lang="en-US" dirty="0"/>
          </a:p>
          <a:p>
            <a:r>
              <a:rPr lang="fr-FR" altLang="fr-FR" dirty="0" smtClean="0"/>
              <a:t>DVB-S2 </a:t>
            </a:r>
            <a:r>
              <a:rPr lang="fr-FR" altLang="fr-FR" dirty="0" err="1" smtClean="0"/>
              <a:t>will</a:t>
            </a:r>
            <a:r>
              <a:rPr lang="fr-FR" altLang="fr-FR" dirty="0" smtClean="0"/>
              <a:t> </a:t>
            </a:r>
            <a:r>
              <a:rPr lang="fr-FR" altLang="fr-FR" dirty="0" err="1" smtClean="0"/>
              <a:t>be</a:t>
            </a:r>
            <a:r>
              <a:rPr lang="fr-FR" altLang="fr-FR" dirty="0" smtClean="0"/>
              <a:t> </a:t>
            </a:r>
            <a:r>
              <a:rPr lang="fr-FR" altLang="fr-FR" dirty="0" err="1" smtClean="0"/>
              <a:t>useful</a:t>
            </a:r>
            <a:r>
              <a:rPr lang="fr-FR" altLang="fr-FR" dirty="0" smtClean="0"/>
              <a:t> in the future:</a:t>
            </a:r>
          </a:p>
          <a:p>
            <a:pPr marL="171450" indent="-171450">
              <a:buFontTx/>
              <a:buChar char="-"/>
            </a:pPr>
            <a:r>
              <a:rPr lang="fr-FR" altLang="fr-FR" dirty="0" smtClean="0"/>
              <a:t>For </a:t>
            </a:r>
            <a:r>
              <a:rPr lang="fr-FR" altLang="fr-FR" dirty="0" err="1" smtClean="0"/>
              <a:t>Es’Hailsat</a:t>
            </a:r>
            <a:r>
              <a:rPr lang="fr-FR" altLang="fr-FR" dirty="0" smtClean="0"/>
              <a:t> satellite</a:t>
            </a:r>
          </a:p>
          <a:p>
            <a:pPr marL="171450" indent="-171450">
              <a:buFontTx/>
              <a:buChar char="-"/>
            </a:pPr>
            <a:r>
              <a:rPr lang="fr-FR" altLang="fr-FR" dirty="0" smtClean="0"/>
              <a:t>For the future HamTV </a:t>
            </a:r>
            <a:r>
              <a:rPr lang="fr-FR" altLang="fr-FR" dirty="0" err="1" smtClean="0"/>
              <a:t>uplink</a:t>
            </a:r>
            <a:r>
              <a:rPr lang="fr-FR" altLang="fr-FR" dirty="0" smtClean="0"/>
              <a:t> </a:t>
            </a:r>
            <a:r>
              <a:rPr lang="fr-FR" altLang="fr-FR" dirty="0" err="1" smtClean="0"/>
              <a:t>from</a:t>
            </a:r>
            <a:r>
              <a:rPr lang="fr-FR" altLang="fr-FR" dirty="0" smtClean="0"/>
              <a:t> Ground Stations</a:t>
            </a:r>
            <a:endParaRPr lang="fr-FR" altLang="fr-FR" dirty="0"/>
          </a:p>
          <a:p>
            <a:pPr marL="171450" indent="-171450">
              <a:buFontTx/>
              <a:buChar char="-"/>
            </a:pPr>
            <a:r>
              <a:rPr lang="fr-FR" altLang="fr-FR" dirty="0" smtClean="0"/>
              <a:t>For the future HamTV2 station</a:t>
            </a:r>
          </a:p>
        </p:txBody>
      </p:sp>
      <p:sp>
        <p:nvSpPr>
          <p:cNvPr id="4" name="Espace réservé du numéro de diapositive 3"/>
          <p:cNvSpPr>
            <a:spLocks noGrp="1"/>
          </p:cNvSpPr>
          <p:nvPr>
            <p:ph type="sldNum" sz="quarter" idx="5"/>
          </p:nvPr>
        </p:nvSpPr>
        <p:spPr/>
        <p:txBody>
          <a:bodyPr/>
          <a:lstStyle/>
          <a:p>
            <a:pPr>
              <a:defRPr/>
            </a:pPr>
            <a:fld id="{7BE87158-95F8-4275-AD46-438BB249EDDD}" type="slidenum">
              <a:rPr lang="fr-FR" altLang="fr-FR" smtClean="0"/>
              <a:pPr>
                <a:defRPr/>
              </a:pPr>
              <a:t>27</a:t>
            </a:fld>
            <a:endParaRPr lang="fr-FR" altLang="fr-F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ce réservé de l'image des diapositives 1"/>
          <p:cNvSpPr>
            <a:spLocks noGrp="1" noRot="1" noChangeAspect="1" noTextEdit="1"/>
          </p:cNvSpPr>
          <p:nvPr>
            <p:ph type="sldImg"/>
          </p:nvPr>
        </p:nvSpPr>
        <p:spPr>
          <a:ln/>
        </p:spPr>
      </p:sp>
      <p:sp>
        <p:nvSpPr>
          <p:cNvPr id="7168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And the </a:t>
            </a:r>
            <a:r>
              <a:rPr lang="fr-FR" altLang="fr-FR" dirty="0" err="1" smtClean="0"/>
              <a:t>next</a:t>
            </a:r>
            <a:r>
              <a:rPr lang="fr-FR" altLang="fr-FR" dirty="0" smtClean="0"/>
              <a:t> </a:t>
            </a:r>
            <a:r>
              <a:rPr lang="fr-FR" altLang="fr-FR" dirty="0" err="1" smtClean="0"/>
              <a:t>harware</a:t>
            </a:r>
            <a:r>
              <a:rPr lang="fr-FR" altLang="fr-FR" dirty="0" smtClean="0"/>
              <a:t> for 2017 </a:t>
            </a:r>
            <a:r>
              <a:rPr lang="fr-FR" altLang="fr-FR" dirty="0" err="1" smtClean="0"/>
              <a:t>will</a:t>
            </a:r>
            <a:r>
              <a:rPr lang="fr-FR" altLang="fr-FR" dirty="0" smtClean="0"/>
              <a:t> </a:t>
            </a:r>
            <a:r>
              <a:rPr lang="fr-FR" altLang="fr-FR" dirty="0" err="1" smtClean="0"/>
              <a:t>be</a:t>
            </a:r>
            <a:r>
              <a:rPr lang="fr-FR" altLang="fr-FR" dirty="0" smtClean="0"/>
              <a:t> the </a:t>
            </a:r>
            <a:r>
              <a:rPr lang="fr-FR" altLang="fr-FR" dirty="0" err="1" smtClean="0"/>
              <a:t>MiniTiounerPro</a:t>
            </a:r>
            <a:r>
              <a:rPr lang="fr-FR" altLang="fr-FR" dirty="0" smtClean="0"/>
              <a:t>.</a:t>
            </a:r>
          </a:p>
        </p:txBody>
      </p:sp>
      <p:sp>
        <p:nvSpPr>
          <p:cNvPr id="4" name="Espace réservé du numéro de diapositive 3"/>
          <p:cNvSpPr>
            <a:spLocks noGrp="1"/>
          </p:cNvSpPr>
          <p:nvPr>
            <p:ph type="sldNum" sz="quarter" idx="5"/>
          </p:nvPr>
        </p:nvSpPr>
        <p:spPr/>
        <p:txBody>
          <a:bodyPr/>
          <a:lstStyle/>
          <a:p>
            <a:pPr>
              <a:defRPr/>
            </a:pPr>
            <a:fld id="{762D5980-C78D-42D0-9162-322EE12B0CEC}" type="slidenum">
              <a:rPr lang="fr-FR" altLang="fr-FR" smtClean="0"/>
              <a:pPr>
                <a:defRPr/>
              </a:pPr>
              <a:t>28</a:t>
            </a:fld>
            <a:endParaRPr lang="fr-FR" altLang="fr-F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a:ln/>
        </p:spPr>
      </p:sp>
      <p:sp>
        <p:nvSpPr>
          <p:cNvPr id="7270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A prototype </a:t>
            </a:r>
            <a:r>
              <a:rPr lang="fr-FR" altLang="fr-FR" dirty="0" err="1" smtClean="0"/>
              <a:t>is</a:t>
            </a:r>
            <a:r>
              <a:rPr lang="fr-FR" altLang="fr-FR" dirty="0" smtClean="0"/>
              <a:t> </a:t>
            </a:r>
            <a:r>
              <a:rPr lang="fr-FR" altLang="fr-FR" dirty="0" err="1" smtClean="0"/>
              <a:t>already</a:t>
            </a:r>
            <a:r>
              <a:rPr lang="fr-FR" altLang="fr-FR" dirty="0" smtClean="0"/>
              <a:t> running</a:t>
            </a:r>
          </a:p>
        </p:txBody>
      </p:sp>
      <p:sp>
        <p:nvSpPr>
          <p:cNvPr id="4" name="Espace réservé du numéro de diapositive 3"/>
          <p:cNvSpPr>
            <a:spLocks noGrp="1"/>
          </p:cNvSpPr>
          <p:nvPr>
            <p:ph type="sldNum" sz="quarter" idx="5"/>
          </p:nvPr>
        </p:nvSpPr>
        <p:spPr/>
        <p:txBody>
          <a:bodyPr/>
          <a:lstStyle/>
          <a:p>
            <a:pPr>
              <a:defRPr/>
            </a:pPr>
            <a:fld id="{1C411698-45CA-4D03-9DC8-0497A614CDA0}" type="slidenum">
              <a:rPr lang="fr-FR" altLang="fr-FR" smtClean="0"/>
              <a:pPr>
                <a:defRPr/>
              </a:pPr>
              <a:t>32</a:t>
            </a:fld>
            <a:endParaRPr lang="fr-FR" altLang="fr-F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ce réservé de l'image des diapositives 1"/>
          <p:cNvSpPr>
            <a:spLocks noGrp="1" noRot="1" noChangeAspect="1" noTextEdit="1"/>
          </p:cNvSpPr>
          <p:nvPr>
            <p:ph type="sldImg"/>
          </p:nvPr>
        </p:nvSpPr>
        <p:spPr>
          <a:ln/>
        </p:spPr>
      </p:sp>
      <p:sp>
        <p:nvSpPr>
          <p:cNvPr id="7373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err="1" smtClean="0"/>
              <a:t>We</a:t>
            </a:r>
            <a:r>
              <a:rPr lang="fr-FR" altLang="fr-FR" dirty="0" smtClean="0"/>
              <a:t> have RF inputs, 2 </a:t>
            </a:r>
            <a:r>
              <a:rPr lang="fr-FR" altLang="fr-FR" dirty="0" err="1" smtClean="0"/>
              <a:t>zero</a:t>
            </a:r>
            <a:r>
              <a:rPr lang="fr-FR" altLang="fr-FR" dirty="0" smtClean="0"/>
              <a:t> tuners and 2 </a:t>
            </a:r>
            <a:r>
              <a:rPr lang="fr-FR" altLang="fr-FR" dirty="0" err="1" smtClean="0"/>
              <a:t>demodulators</a:t>
            </a:r>
            <a:r>
              <a:rPr lang="fr-FR" altLang="fr-FR" dirty="0"/>
              <a:t> </a:t>
            </a:r>
            <a:r>
              <a:rPr lang="fr-FR" altLang="fr-FR" dirty="0" err="1" smtClean="0"/>
              <a:t>that</a:t>
            </a:r>
            <a:r>
              <a:rPr lang="fr-FR" altLang="fr-FR" dirty="0" smtClean="0"/>
              <a:t> </a:t>
            </a:r>
            <a:r>
              <a:rPr lang="fr-FR" altLang="fr-FR" dirty="0" err="1" smtClean="0"/>
              <a:t>can</a:t>
            </a:r>
            <a:r>
              <a:rPr lang="fr-FR" altLang="fr-FR" dirty="0" smtClean="0"/>
              <a:t> </a:t>
            </a:r>
            <a:r>
              <a:rPr lang="fr-FR" altLang="fr-FR" dirty="0" err="1" smtClean="0"/>
              <a:t>work</a:t>
            </a:r>
            <a:r>
              <a:rPr lang="fr-FR" altLang="fr-FR" dirty="0" smtClean="0"/>
              <a:t> in </a:t>
            </a:r>
            <a:r>
              <a:rPr lang="fr-FR" altLang="fr-FR" dirty="0" err="1" smtClean="0"/>
              <a:t>parallel</a:t>
            </a:r>
            <a:r>
              <a:rPr lang="fr-FR" altLang="fr-FR" dirty="0" smtClean="0"/>
              <a:t>.</a:t>
            </a:r>
          </a:p>
          <a:p>
            <a:r>
              <a:rPr lang="fr-FR" altLang="fr-FR" dirty="0" smtClean="0"/>
              <a:t>So </a:t>
            </a: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get</a:t>
            </a:r>
            <a:r>
              <a:rPr lang="fr-FR" altLang="fr-FR" dirty="0" smtClean="0"/>
              <a:t> 2 transport </a:t>
            </a:r>
            <a:r>
              <a:rPr lang="fr-FR" altLang="fr-FR" dirty="0" err="1" smtClean="0"/>
              <a:t>streams</a:t>
            </a:r>
            <a:endParaRPr lang="fr-FR" altLang="fr-FR" dirty="0" smtClean="0"/>
          </a:p>
          <a:p>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B1246BBB-00F4-4939-8939-4EFC180C7BE2}" type="slidenum">
              <a:rPr lang="fr-FR" altLang="fr-FR" smtClean="0"/>
              <a:pPr>
                <a:defRPr/>
              </a:pPr>
              <a:t>33</a:t>
            </a:fld>
            <a:endParaRPr lang="fr-FR" altLang="fr-F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ce réservé de l'image des diapositives 1"/>
          <p:cNvSpPr>
            <a:spLocks noGrp="1" noRot="1" noChangeAspect="1" noTextEdit="1"/>
          </p:cNvSpPr>
          <p:nvPr>
            <p:ph type="sldImg"/>
          </p:nvPr>
        </p:nvSpPr>
        <p:spPr>
          <a:ln/>
        </p:spPr>
      </p:sp>
      <p:sp>
        <p:nvSpPr>
          <p:cNvPr id="74755"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fr-FR" altLang="fr-FR" dirty="0" smtClean="0"/>
              <a:t>The good news are:</a:t>
            </a:r>
          </a:p>
          <a:p>
            <a:pPr marL="171450" indent="-171450">
              <a:buFontTx/>
              <a:buChar char="-"/>
            </a:pPr>
            <a:r>
              <a:rPr lang="fr-FR" altLang="fr-FR" dirty="0" err="1" smtClean="0"/>
              <a:t>We</a:t>
            </a:r>
            <a:r>
              <a:rPr lang="fr-FR" altLang="fr-FR" dirty="0" smtClean="0"/>
              <a:t> </a:t>
            </a:r>
            <a:r>
              <a:rPr lang="fr-FR" altLang="fr-FR" dirty="0" err="1" smtClean="0"/>
              <a:t>can</a:t>
            </a:r>
            <a:r>
              <a:rPr lang="fr-FR" altLang="fr-FR" dirty="0" smtClean="0"/>
              <a:t> </a:t>
            </a:r>
            <a:r>
              <a:rPr lang="fr-FR" altLang="fr-FR" dirty="0" err="1" smtClean="0"/>
              <a:t>receive</a:t>
            </a:r>
            <a:r>
              <a:rPr lang="fr-FR" altLang="fr-FR" dirty="0" smtClean="0"/>
              <a:t> </a:t>
            </a:r>
            <a:r>
              <a:rPr lang="fr-FR" altLang="fr-FR" dirty="0" err="1" smtClean="0"/>
              <a:t>from</a:t>
            </a:r>
            <a:r>
              <a:rPr lang="fr-FR" altLang="fr-FR" dirty="0" smtClean="0"/>
              <a:t> 144MHz up to 2450 MHz</a:t>
            </a:r>
          </a:p>
          <a:p>
            <a:pPr marL="171450" indent="-171450">
              <a:buFontTx/>
              <a:buChar char="-"/>
            </a:pPr>
            <a:endParaRPr lang="fr-FR" altLang="fr-FR" dirty="0"/>
          </a:p>
          <a:p>
            <a:pPr marL="171450" indent="-171450">
              <a:buFontTx/>
              <a:buChar char="-"/>
            </a:pPr>
            <a:r>
              <a:rPr lang="fr-FR" altLang="fr-FR" dirty="0" smtClean="0"/>
              <a:t>The </a:t>
            </a:r>
            <a:r>
              <a:rPr lang="fr-FR" altLang="fr-FR" dirty="0" err="1" smtClean="0"/>
              <a:t>only</a:t>
            </a:r>
            <a:r>
              <a:rPr lang="fr-FR" altLang="fr-FR" dirty="0" smtClean="0"/>
              <a:t> upgrade </a:t>
            </a:r>
            <a:r>
              <a:rPr lang="fr-FR" altLang="fr-FR" dirty="0" err="1" smtClean="0"/>
              <a:t>we</a:t>
            </a:r>
            <a:r>
              <a:rPr lang="fr-FR" altLang="fr-FR" dirty="0" smtClean="0"/>
              <a:t> </a:t>
            </a:r>
            <a:r>
              <a:rPr lang="fr-FR" altLang="fr-FR" dirty="0" err="1" smtClean="0"/>
              <a:t>don’t</a:t>
            </a:r>
            <a:r>
              <a:rPr lang="fr-FR" altLang="fr-FR" dirty="0" smtClean="0"/>
              <a:t> have:</a:t>
            </a:r>
          </a:p>
          <a:p>
            <a:pPr marL="171450" indent="-171450">
              <a:buFontTx/>
              <a:buChar char="-"/>
            </a:pPr>
            <a:r>
              <a:rPr lang="fr-FR" altLang="fr-FR" dirty="0" smtClean="0"/>
              <a:t>As the </a:t>
            </a:r>
            <a:r>
              <a:rPr lang="fr-FR" altLang="fr-FR" dirty="0" err="1" smtClean="0"/>
              <a:t>other</a:t>
            </a:r>
            <a:r>
              <a:rPr lang="fr-FR" altLang="fr-FR" dirty="0" smtClean="0"/>
              <a:t> solutions </a:t>
            </a:r>
            <a:r>
              <a:rPr lang="fr-FR" altLang="fr-FR" dirty="0" err="1" smtClean="0"/>
              <a:t>using</a:t>
            </a:r>
            <a:r>
              <a:rPr lang="fr-FR" altLang="fr-FR" dirty="0" smtClean="0"/>
              <a:t> a standard NIM, the  </a:t>
            </a:r>
            <a:r>
              <a:rPr lang="fr-FR" altLang="fr-FR" dirty="0" err="1" smtClean="0"/>
              <a:t>lowest</a:t>
            </a:r>
            <a:r>
              <a:rPr lang="fr-FR" altLang="fr-FR" dirty="0" smtClean="0"/>
              <a:t> </a:t>
            </a:r>
            <a:r>
              <a:rPr lang="fr-FR" altLang="fr-FR" dirty="0" err="1" smtClean="0"/>
              <a:t>filtered</a:t>
            </a:r>
            <a:r>
              <a:rPr lang="fr-FR" altLang="fr-FR" dirty="0" smtClean="0"/>
              <a:t> </a:t>
            </a:r>
            <a:r>
              <a:rPr lang="fr-FR" altLang="fr-FR" dirty="0" err="1" smtClean="0"/>
              <a:t>bandwidth</a:t>
            </a:r>
            <a:r>
              <a:rPr lang="fr-FR" altLang="fr-FR" dirty="0" smtClean="0"/>
              <a:t> </a:t>
            </a:r>
            <a:r>
              <a:rPr lang="fr-FR" altLang="fr-FR" dirty="0" err="1" smtClean="0"/>
              <a:t>is</a:t>
            </a:r>
            <a:r>
              <a:rPr lang="fr-FR" altLang="fr-FR" dirty="0" smtClean="0"/>
              <a:t> </a:t>
            </a:r>
            <a:r>
              <a:rPr lang="fr-FR" altLang="fr-FR" dirty="0" err="1" smtClean="0"/>
              <a:t>only</a:t>
            </a:r>
            <a:r>
              <a:rPr lang="fr-FR" altLang="fr-FR" dirty="0" smtClean="0"/>
              <a:t> 10MHz</a:t>
            </a:r>
          </a:p>
          <a:p>
            <a:pPr marL="171450" indent="-171450">
              <a:buFontTx/>
              <a:buChar char="-"/>
            </a:pPr>
            <a:r>
              <a:rPr lang="fr-FR" altLang="fr-FR" dirty="0" smtClean="0"/>
              <a:t>The </a:t>
            </a:r>
            <a:r>
              <a:rPr lang="fr-FR" altLang="fr-FR" dirty="0" err="1" smtClean="0"/>
              <a:t>only</a:t>
            </a:r>
            <a:r>
              <a:rPr lang="fr-FR" altLang="fr-FR" dirty="0" smtClean="0"/>
              <a:t> </a:t>
            </a:r>
            <a:r>
              <a:rPr lang="fr-FR" altLang="fr-FR" dirty="0" err="1" smtClean="0"/>
              <a:t>way</a:t>
            </a:r>
            <a:r>
              <a:rPr lang="fr-FR" altLang="fr-FR" dirty="0" smtClean="0"/>
              <a:t> to </a:t>
            </a:r>
            <a:r>
              <a:rPr lang="fr-FR" altLang="fr-FR" dirty="0" err="1" smtClean="0"/>
              <a:t>get</a:t>
            </a:r>
            <a:r>
              <a:rPr lang="fr-FR" altLang="fr-FR" dirty="0" smtClean="0"/>
              <a:t> a </a:t>
            </a:r>
            <a:r>
              <a:rPr lang="fr-FR" altLang="fr-FR" dirty="0" err="1" smtClean="0"/>
              <a:t>better</a:t>
            </a:r>
            <a:r>
              <a:rPr lang="fr-FR" altLang="fr-FR" dirty="0" smtClean="0"/>
              <a:t> </a:t>
            </a:r>
            <a:r>
              <a:rPr lang="fr-FR" altLang="fr-FR" dirty="0" err="1" smtClean="0"/>
              <a:t>filtered</a:t>
            </a:r>
            <a:r>
              <a:rPr lang="fr-FR" altLang="fr-FR" dirty="0" smtClean="0"/>
              <a:t> signal for </a:t>
            </a:r>
            <a:r>
              <a:rPr lang="fr-FR" altLang="fr-FR" dirty="0" err="1" smtClean="0"/>
              <a:t>low</a:t>
            </a:r>
            <a:r>
              <a:rPr lang="fr-FR" altLang="fr-FR" dirty="0" smtClean="0"/>
              <a:t> </a:t>
            </a:r>
            <a:r>
              <a:rPr lang="fr-FR" altLang="fr-FR" dirty="0" err="1" smtClean="0"/>
              <a:t>symbol</a:t>
            </a:r>
            <a:r>
              <a:rPr lang="fr-FR" altLang="fr-FR" dirty="0" smtClean="0"/>
              <a:t> rate </a:t>
            </a:r>
            <a:r>
              <a:rPr lang="fr-FR" altLang="fr-FR" dirty="0" err="1" smtClean="0"/>
              <a:t>would</a:t>
            </a:r>
            <a:r>
              <a:rPr lang="fr-FR" altLang="fr-FR" dirty="0" smtClean="0"/>
              <a:t> </a:t>
            </a:r>
            <a:r>
              <a:rPr lang="fr-FR" altLang="fr-FR" dirty="0" err="1" smtClean="0"/>
              <a:t>be</a:t>
            </a:r>
            <a:r>
              <a:rPr lang="fr-FR" altLang="fr-FR" dirty="0" smtClean="0"/>
              <a:t> to </a:t>
            </a:r>
            <a:r>
              <a:rPr lang="fr-FR" altLang="fr-FR" dirty="0" err="1" smtClean="0"/>
              <a:t>create</a:t>
            </a:r>
            <a:r>
              <a:rPr lang="fr-FR" altLang="fr-FR" dirty="0" smtClean="0"/>
              <a:t> a </a:t>
            </a:r>
            <a:r>
              <a:rPr lang="fr-FR" altLang="fr-FR" dirty="0" err="1" smtClean="0"/>
              <a:t>card</a:t>
            </a:r>
            <a:r>
              <a:rPr lang="fr-FR" altLang="fr-FR" dirty="0" smtClean="0"/>
              <a:t> </a:t>
            </a:r>
            <a:r>
              <a:rPr lang="fr-FR" altLang="fr-FR" dirty="0" err="1" smtClean="0"/>
              <a:t>without</a:t>
            </a:r>
            <a:r>
              <a:rPr lang="fr-FR" altLang="fr-FR" dirty="0" smtClean="0"/>
              <a:t> NIM, but </a:t>
            </a:r>
            <a:r>
              <a:rPr lang="fr-FR" altLang="fr-FR" dirty="0" err="1" smtClean="0"/>
              <a:t>only</a:t>
            </a:r>
            <a:r>
              <a:rPr lang="fr-FR" altLang="fr-FR" dirty="0" smtClean="0"/>
              <a:t> the chips </a:t>
            </a:r>
            <a:r>
              <a:rPr lang="fr-FR" altLang="fr-FR" dirty="0" err="1" smtClean="0"/>
              <a:t>with</a:t>
            </a:r>
            <a:r>
              <a:rPr lang="fr-FR" altLang="fr-FR" dirty="0" smtClean="0"/>
              <a:t> a </a:t>
            </a:r>
            <a:r>
              <a:rPr lang="fr-FR" altLang="fr-FR" dirty="0" err="1" smtClean="0"/>
              <a:t>filter</a:t>
            </a:r>
            <a:r>
              <a:rPr lang="fr-FR" altLang="fr-FR" dirty="0" smtClean="0"/>
              <a:t> </a:t>
            </a:r>
            <a:r>
              <a:rPr lang="fr-FR" altLang="fr-FR" dirty="0" err="1" smtClean="0"/>
              <a:t>between</a:t>
            </a:r>
            <a:r>
              <a:rPr lang="fr-FR" altLang="fr-FR" dirty="0" smtClean="0"/>
              <a:t> the </a:t>
            </a:r>
            <a:r>
              <a:rPr lang="fr-FR" altLang="fr-FR" dirty="0" err="1" smtClean="0"/>
              <a:t>zero</a:t>
            </a:r>
            <a:r>
              <a:rPr lang="fr-FR" altLang="fr-FR" dirty="0" smtClean="0"/>
              <a:t> tuner and the </a:t>
            </a:r>
            <a:r>
              <a:rPr lang="fr-FR" altLang="fr-FR" dirty="0" err="1" smtClean="0"/>
              <a:t>demodulator</a:t>
            </a:r>
            <a:r>
              <a:rPr lang="fr-FR" altLang="fr-FR" dirty="0" smtClean="0"/>
              <a:t>. (</a:t>
            </a:r>
            <a:r>
              <a:rPr lang="fr-FR" altLang="fr-FR" dirty="0" err="1" smtClean="0"/>
              <a:t>SuperTiouner</a:t>
            </a:r>
            <a:r>
              <a:rPr lang="fr-FR" altLang="fr-FR" dirty="0" smtClean="0"/>
              <a:t> </a:t>
            </a:r>
            <a:r>
              <a:rPr lang="fr-FR" altLang="fr-FR" dirty="0" err="1" smtClean="0"/>
              <a:t>project</a:t>
            </a:r>
            <a:r>
              <a:rPr lang="fr-FR" altLang="fr-FR" dirty="0" smtClean="0"/>
              <a:t>)</a:t>
            </a:r>
          </a:p>
          <a:p>
            <a:pPr marL="171450" indent="-171450">
              <a:buFontTx/>
              <a:buChar char="-"/>
            </a:pPr>
            <a:endParaRPr lang="fr-FR" altLang="fr-FR" dirty="0"/>
          </a:p>
          <a:p>
            <a:pPr marL="171450" indent="-171450">
              <a:buFontTx/>
              <a:buChar char="-"/>
            </a:pPr>
            <a:r>
              <a:rPr lang="fr-FR" altLang="fr-FR" dirty="0" smtClean="0"/>
              <a:t>So </a:t>
            </a:r>
            <a:r>
              <a:rPr lang="fr-FR" altLang="fr-FR" dirty="0" err="1" smtClean="0"/>
              <a:t>we</a:t>
            </a:r>
            <a:r>
              <a:rPr lang="fr-FR" altLang="fr-FR" dirty="0" smtClean="0"/>
              <a:t> </a:t>
            </a:r>
            <a:r>
              <a:rPr lang="fr-FR" altLang="fr-FR" dirty="0" err="1" smtClean="0"/>
              <a:t>don’t</a:t>
            </a:r>
            <a:r>
              <a:rPr lang="fr-FR" altLang="fr-FR" dirty="0" smtClean="0"/>
              <a:t> have a </a:t>
            </a:r>
            <a:r>
              <a:rPr lang="fr-FR" altLang="fr-FR" dirty="0" err="1" smtClean="0"/>
              <a:t>SuperTiouner</a:t>
            </a:r>
            <a:r>
              <a:rPr lang="fr-FR" altLang="fr-FR" dirty="0" smtClean="0"/>
              <a:t> </a:t>
            </a:r>
            <a:r>
              <a:rPr lang="fr-FR" altLang="fr-FR" dirty="0" err="1" smtClean="0"/>
              <a:t>here</a:t>
            </a:r>
            <a:r>
              <a:rPr lang="fr-FR" altLang="fr-FR" dirty="0" smtClean="0"/>
              <a:t>, but </a:t>
            </a:r>
            <a:r>
              <a:rPr lang="fr-FR" altLang="fr-FR" dirty="0" err="1" smtClean="0"/>
              <a:t>only</a:t>
            </a:r>
            <a:r>
              <a:rPr lang="fr-FR" altLang="fr-FR" dirty="0" smtClean="0"/>
              <a:t> a </a:t>
            </a:r>
            <a:r>
              <a:rPr lang="fr-FR" altLang="fr-FR" dirty="0" err="1" smtClean="0"/>
              <a:t>MiniTiounerPro</a:t>
            </a:r>
            <a:endParaRPr lang="fr-FR" altLang="fr-FR" dirty="0" smtClean="0"/>
          </a:p>
        </p:txBody>
      </p:sp>
      <p:sp>
        <p:nvSpPr>
          <p:cNvPr id="4" name="Espace réservé du numéro de diapositive 3"/>
          <p:cNvSpPr>
            <a:spLocks noGrp="1"/>
          </p:cNvSpPr>
          <p:nvPr>
            <p:ph type="sldNum" sz="quarter" idx="5"/>
          </p:nvPr>
        </p:nvSpPr>
        <p:spPr/>
        <p:txBody>
          <a:bodyPr/>
          <a:lstStyle/>
          <a:p>
            <a:pPr>
              <a:defRPr/>
            </a:pPr>
            <a:fld id="{7BF22C09-D7EB-4705-BA9E-092C02224F3B}" type="slidenum">
              <a:rPr lang="fr-FR" altLang="fr-FR" smtClean="0"/>
              <a:pPr>
                <a:defRPr/>
              </a:pPr>
              <a:t>34</a:t>
            </a:fld>
            <a:endParaRPr lang="fr-FR" altLang="fr-F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ce réservé de l'image des diapositives 1"/>
          <p:cNvSpPr>
            <a:spLocks noGrp="1" noRot="1" noChangeAspect="1" noTextEdit="1"/>
          </p:cNvSpPr>
          <p:nvPr>
            <p:ph type="sldImg"/>
          </p:nvPr>
        </p:nvSpPr>
        <p:spPr>
          <a:ln/>
        </p:spPr>
      </p:sp>
      <p:sp>
        <p:nvSpPr>
          <p:cNvPr id="7577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defRPr/>
            </a:pPr>
            <a:r>
              <a:rPr lang="en-GB" altLang="fr-FR" dirty="0"/>
              <a:t>We can use the same schematic as we have used for the MiniTiouner.</a:t>
            </a:r>
          </a:p>
          <a:p>
            <a:pPr eaLnBrk="1" hangingPunct="1">
              <a:defRPr/>
            </a:pPr>
            <a:r>
              <a:rPr lang="en-GB" altLang="fr-FR" dirty="0"/>
              <a:t>(changing 1v supply by 1.1v)</a:t>
            </a:r>
          </a:p>
          <a:p>
            <a:pPr eaLnBrk="1" hangingPunct="1">
              <a:defRPr/>
            </a:pPr>
            <a:endParaRPr lang="en-GB" altLang="fr-FR" dirty="0"/>
          </a:p>
          <a:p>
            <a:pPr eaLnBrk="1" hangingPunct="1">
              <a:defRPr/>
            </a:pPr>
            <a:r>
              <a:rPr lang="en-GB" altLang="fr-FR" dirty="0" smtClean="0"/>
              <a:t>And if </a:t>
            </a:r>
            <a:r>
              <a:rPr lang="en-GB" altLang="fr-FR" dirty="0"/>
              <a:t>we want to output </a:t>
            </a:r>
            <a:r>
              <a:rPr lang="en-GB" altLang="fr-FR" dirty="0" smtClean="0"/>
              <a:t>at same time the </a:t>
            </a:r>
            <a:r>
              <a:rPr lang="en-GB" altLang="fr-FR" dirty="0"/>
              <a:t>2</a:t>
            </a:r>
            <a:r>
              <a:rPr lang="en-GB" altLang="fr-FR" baseline="30000" dirty="0"/>
              <a:t>nd</a:t>
            </a:r>
            <a:r>
              <a:rPr lang="en-GB" altLang="fr-FR" dirty="0"/>
              <a:t> TS via </a:t>
            </a:r>
            <a:r>
              <a:rPr lang="en-GB" altLang="fr-FR" dirty="0" smtClean="0"/>
              <a:t>USB,  we </a:t>
            </a:r>
            <a:r>
              <a:rPr lang="en-GB" altLang="fr-FR" dirty="0"/>
              <a:t>just need another FT2232H </a:t>
            </a:r>
          </a:p>
          <a:p>
            <a:pPr eaLnBrk="1" hangingPunct="1">
              <a:defRPr/>
            </a:pPr>
            <a:endParaRPr lang="en-GB" altLang="fr-FR" dirty="0"/>
          </a:p>
          <a:p>
            <a:pPr eaLnBrk="1" hangingPunct="1">
              <a:defRPr/>
            </a:pPr>
            <a:r>
              <a:rPr lang="en-GB" altLang="fr-FR" dirty="0"/>
              <a:t>Another option </a:t>
            </a:r>
            <a:r>
              <a:rPr lang="en-GB" altLang="fr-FR" dirty="0" smtClean="0"/>
              <a:t>could be </a:t>
            </a:r>
            <a:r>
              <a:rPr lang="en-GB" altLang="fr-FR" dirty="0"/>
              <a:t>to output the second TS to a DVB parallel port </a:t>
            </a:r>
          </a:p>
        </p:txBody>
      </p:sp>
      <p:sp>
        <p:nvSpPr>
          <p:cNvPr id="4" name="Espace réservé du numéro de diapositive 3"/>
          <p:cNvSpPr>
            <a:spLocks noGrp="1"/>
          </p:cNvSpPr>
          <p:nvPr>
            <p:ph type="sldNum" sz="quarter" idx="5"/>
          </p:nvPr>
        </p:nvSpPr>
        <p:spPr/>
        <p:txBody>
          <a:bodyPr/>
          <a:lstStyle/>
          <a:p>
            <a:pPr>
              <a:defRPr/>
            </a:pPr>
            <a:fld id="{6D5CB706-362D-49A1-9DA1-E83DA94F20EC}" type="slidenum">
              <a:rPr lang="fr-FR" altLang="fr-FR" smtClean="0"/>
              <a:pPr>
                <a:defRPr/>
              </a:pPr>
              <a:t>35</a:t>
            </a:fld>
            <a:endParaRPr lang="fr-FR" altLang="fr-F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ce réservé de l'image des diapositives 1"/>
          <p:cNvSpPr>
            <a:spLocks noGrp="1" noRot="1" noChangeAspect="1" noTextEdit="1"/>
          </p:cNvSpPr>
          <p:nvPr>
            <p:ph type="sldImg"/>
          </p:nvPr>
        </p:nvSpPr>
        <p:spPr>
          <a:ln/>
        </p:spPr>
      </p:sp>
      <p:sp>
        <p:nvSpPr>
          <p:cNvPr id="76803"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The new software is already developed.</a:t>
            </a:r>
          </a:p>
          <a:p>
            <a:r>
              <a:rPr lang="en-US" altLang="fr-FR" dirty="0" smtClean="0"/>
              <a:t>His name is Minitioune Pro.</a:t>
            </a:r>
          </a:p>
          <a:p>
            <a:r>
              <a:rPr lang="en-US" altLang="fr-FR" dirty="0" smtClean="0"/>
              <a:t>As we can see , we can lock at same time on 2 different frequencies ( here one on the 23cm band and one on the 70 cm band)</a:t>
            </a:r>
          </a:p>
        </p:txBody>
      </p:sp>
      <p:sp>
        <p:nvSpPr>
          <p:cNvPr id="4" name="Espace réservé du numéro de diapositive 3"/>
          <p:cNvSpPr>
            <a:spLocks noGrp="1"/>
          </p:cNvSpPr>
          <p:nvPr>
            <p:ph type="sldNum" sz="quarter" idx="5"/>
          </p:nvPr>
        </p:nvSpPr>
        <p:spPr/>
        <p:txBody>
          <a:bodyPr/>
          <a:lstStyle/>
          <a:p>
            <a:pPr>
              <a:defRPr/>
            </a:pPr>
            <a:fld id="{51C2E657-A262-4B1B-81BB-BE67E26AEF69}" type="slidenum">
              <a:rPr lang="fr-FR" altLang="fr-FR" smtClean="0"/>
              <a:pPr>
                <a:defRPr/>
              </a:pPr>
              <a:t>36</a:t>
            </a:fld>
            <a:endParaRPr lang="fr-FR" altLang="fr-F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ce réservé de l'image des diapositives 1"/>
          <p:cNvSpPr>
            <a:spLocks noGrp="1" noRot="1" noChangeAspect="1" noTextEdit="1"/>
          </p:cNvSpPr>
          <p:nvPr>
            <p:ph type="sldImg"/>
          </p:nvPr>
        </p:nvSpPr>
        <p:spPr>
          <a:ln/>
        </p:spPr>
      </p:sp>
      <p:sp>
        <p:nvSpPr>
          <p:cNvPr id="77827" name="Espace réservé des commentaires 2"/>
          <p:cNvSpPr>
            <a:spLocks noGrp="1"/>
          </p:cNvSpPr>
          <p:nvPr>
            <p:ph type="body" idx="1"/>
          </p:nvPr>
        </p:nvSpPr>
        <p:spPr>
          <a:xfrm>
            <a:off x="908720" y="4355976"/>
            <a:ext cx="5029200" cy="41148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We can show the video from  Transport Stream1 or from Transport Stream2</a:t>
            </a:r>
          </a:p>
          <a:p>
            <a:r>
              <a:rPr lang="en-US" altLang="fr-FR" dirty="0" smtClean="0"/>
              <a:t>Using the switch at the bottom right</a:t>
            </a:r>
          </a:p>
        </p:txBody>
      </p:sp>
      <p:sp>
        <p:nvSpPr>
          <p:cNvPr id="4" name="Espace réservé du numéro de diapositive 3"/>
          <p:cNvSpPr>
            <a:spLocks noGrp="1"/>
          </p:cNvSpPr>
          <p:nvPr>
            <p:ph type="sldNum" sz="quarter" idx="5"/>
          </p:nvPr>
        </p:nvSpPr>
        <p:spPr/>
        <p:txBody>
          <a:bodyPr/>
          <a:lstStyle/>
          <a:p>
            <a:pPr>
              <a:defRPr/>
            </a:pPr>
            <a:fld id="{A9FFB441-A731-4DBB-BDBD-74895442AF8E}" type="slidenum">
              <a:rPr lang="fr-FR" altLang="fr-FR" smtClean="0"/>
              <a:pPr>
                <a:defRPr/>
              </a:pPr>
              <a:t>37</a:t>
            </a:fld>
            <a:endParaRPr lang="fr-FR" altLang="fr-F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ce réservé de l'image des diapositives 1"/>
          <p:cNvSpPr>
            <a:spLocks noGrp="1" noRot="1" noChangeAspect="1" noTextEdit="1"/>
          </p:cNvSpPr>
          <p:nvPr>
            <p:ph type="sldImg"/>
          </p:nvPr>
        </p:nvSpPr>
        <p:spPr>
          <a:ln/>
        </p:spPr>
      </p:sp>
      <p:sp>
        <p:nvSpPr>
          <p:cNvPr id="78851"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We can also see at same time both video if we use 2 VLC.</a:t>
            </a:r>
          </a:p>
          <a:p>
            <a:endParaRPr lang="en-US" altLang="fr-FR" dirty="0" smtClean="0"/>
          </a:p>
          <a:p>
            <a:r>
              <a:rPr lang="en-US" altLang="fr-FR" dirty="0" smtClean="0"/>
              <a:t>Next version will be able to receive also DVB-S2</a:t>
            </a:r>
          </a:p>
        </p:txBody>
      </p:sp>
      <p:sp>
        <p:nvSpPr>
          <p:cNvPr id="4" name="Espace réservé du numéro de diapositive 3"/>
          <p:cNvSpPr>
            <a:spLocks noGrp="1"/>
          </p:cNvSpPr>
          <p:nvPr>
            <p:ph type="sldNum" sz="quarter" idx="5"/>
          </p:nvPr>
        </p:nvSpPr>
        <p:spPr/>
        <p:txBody>
          <a:bodyPr/>
          <a:lstStyle/>
          <a:p>
            <a:pPr>
              <a:defRPr/>
            </a:pPr>
            <a:fld id="{A769D82D-1B5E-42C8-994F-AF9FEAA5D538}" type="slidenum">
              <a:rPr lang="fr-FR" altLang="fr-FR" smtClean="0"/>
              <a:pPr>
                <a:defRPr/>
              </a:pPr>
              <a:t>38</a:t>
            </a:fld>
            <a:endParaRPr lang="fr-FR" altLang="fr-F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e l'image des diapositives 1"/>
          <p:cNvSpPr>
            <a:spLocks noGrp="1" noRot="1" noChangeAspect="1" noTextEdit="1"/>
          </p:cNvSpPr>
          <p:nvPr>
            <p:ph type="sldImg"/>
          </p:nvPr>
        </p:nvSpPr>
        <p:spPr>
          <a:ln/>
        </p:spPr>
      </p:sp>
      <p:sp>
        <p:nvSpPr>
          <p:cNvPr id="8089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The MiniTiouner will be the new solution for 2017</a:t>
            </a:r>
          </a:p>
          <a:p>
            <a:endParaRPr lang="en-US" altLang="fr-FR" dirty="0" smtClean="0"/>
          </a:p>
          <a:p>
            <a:endParaRPr lang="en-US" altLang="fr-FR" dirty="0" smtClean="0"/>
          </a:p>
          <a:p>
            <a:endParaRPr lang="en-US" altLang="fr-FR" dirty="0" smtClean="0"/>
          </a:p>
          <a:p>
            <a:r>
              <a:rPr lang="en-US" altLang="fr-FR" dirty="0" smtClean="0"/>
              <a:t>We have now to think of the different ways it can be offered:</a:t>
            </a:r>
          </a:p>
          <a:p>
            <a:pPr marL="171450" indent="-171450">
              <a:buFontTx/>
              <a:buChar char="-"/>
            </a:pPr>
            <a:r>
              <a:rPr lang="en-US" altLang="fr-FR" dirty="0" smtClean="0"/>
              <a:t>As an upgrade of a MiniTiouner ( the BATC </a:t>
            </a:r>
            <a:r>
              <a:rPr lang="en-US" altLang="fr-FR" dirty="0" err="1" smtClean="0"/>
              <a:t>ic</a:t>
            </a:r>
            <a:r>
              <a:rPr lang="en-US" altLang="fr-FR" dirty="0" smtClean="0"/>
              <a:t> preparing a little </a:t>
            </a:r>
            <a:r>
              <a:rPr lang="en-US" altLang="fr-FR" dirty="0" err="1" smtClean="0"/>
              <a:t>pcb</a:t>
            </a:r>
            <a:r>
              <a:rPr lang="en-US" altLang="fr-FR" dirty="0" smtClean="0"/>
              <a:t> to adapt the new NIM to the MiniTiouner </a:t>
            </a:r>
            <a:r>
              <a:rPr lang="en-US" altLang="fr-FR" dirty="0" err="1" smtClean="0"/>
              <a:t>pcb</a:t>
            </a:r>
            <a:r>
              <a:rPr lang="en-US" altLang="fr-FR" dirty="0" smtClean="0"/>
              <a:t> that already exist)</a:t>
            </a:r>
          </a:p>
          <a:p>
            <a:pPr marL="171450" indent="-171450">
              <a:buFontTx/>
              <a:buChar char="-"/>
            </a:pPr>
            <a:r>
              <a:rPr lang="en-US" altLang="fr-FR" dirty="0" smtClean="0"/>
              <a:t>As a new </a:t>
            </a:r>
            <a:r>
              <a:rPr lang="en-US" altLang="fr-FR" dirty="0" err="1" smtClean="0"/>
              <a:t>pcb</a:t>
            </a:r>
            <a:r>
              <a:rPr lang="en-US" altLang="fr-FR" dirty="0" smtClean="0"/>
              <a:t> or kit</a:t>
            </a:r>
          </a:p>
          <a:p>
            <a:pPr marL="171450" indent="-171450">
              <a:buFontTx/>
              <a:buChar char="-"/>
            </a:pPr>
            <a:r>
              <a:rPr lang="en-US" altLang="fr-FR" dirty="0" smtClean="0"/>
              <a:t>As a MiniTiouner-Pro fully assembled and tested as proposed by Art .</a:t>
            </a:r>
          </a:p>
          <a:p>
            <a:pPr marL="171450" indent="-171450">
              <a:buFontTx/>
              <a:buChar char="-"/>
            </a:pPr>
            <a:endParaRPr lang="en-US" altLang="fr-FR" dirty="0" smtClean="0"/>
          </a:p>
        </p:txBody>
      </p:sp>
      <p:sp>
        <p:nvSpPr>
          <p:cNvPr id="4" name="Espace réservé du numéro de diapositive 3"/>
          <p:cNvSpPr>
            <a:spLocks noGrp="1"/>
          </p:cNvSpPr>
          <p:nvPr>
            <p:ph type="sldNum" sz="quarter" idx="5"/>
          </p:nvPr>
        </p:nvSpPr>
        <p:spPr/>
        <p:txBody>
          <a:bodyPr/>
          <a:lstStyle/>
          <a:p>
            <a:pPr>
              <a:defRPr/>
            </a:pPr>
            <a:fld id="{810BB673-2184-4C26-A334-CDA5DE4AA10C}" type="slidenum">
              <a:rPr lang="fr-FR" altLang="fr-FR" smtClean="0"/>
              <a:pPr>
                <a:defRPr/>
              </a:pPr>
              <a:t>39</a:t>
            </a:fld>
            <a:endParaRPr lang="fr-FR" altLang="fr-F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e l'image des diapositives 1"/>
          <p:cNvSpPr>
            <a:spLocks noGrp="1" noRot="1" noChangeAspect="1" noTextEdit="1"/>
          </p:cNvSpPr>
          <p:nvPr>
            <p:ph type="sldImg"/>
          </p:nvPr>
        </p:nvSpPr>
        <p:spPr>
          <a:ln/>
        </p:spPr>
      </p:sp>
      <p:sp>
        <p:nvSpPr>
          <p:cNvPr id="80899"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altLang="fr-FR" dirty="0" smtClean="0"/>
              <a:t>The MiniTiouner will be the new solution for 2017</a:t>
            </a:r>
          </a:p>
          <a:p>
            <a:endParaRPr lang="en-US" altLang="fr-FR" dirty="0" smtClean="0"/>
          </a:p>
          <a:p>
            <a:endParaRPr lang="en-US" altLang="fr-FR" dirty="0" smtClean="0"/>
          </a:p>
          <a:p>
            <a:endParaRPr lang="en-US" altLang="fr-FR" dirty="0" smtClean="0"/>
          </a:p>
          <a:p>
            <a:r>
              <a:rPr lang="en-US" altLang="fr-FR" dirty="0" smtClean="0"/>
              <a:t>We have now to think of the different ways it can be offered:</a:t>
            </a:r>
          </a:p>
          <a:p>
            <a:pPr marL="171450" indent="-171450">
              <a:buFontTx/>
              <a:buChar char="-"/>
            </a:pPr>
            <a:r>
              <a:rPr lang="en-US" altLang="fr-FR" dirty="0" smtClean="0"/>
              <a:t>As an upgrade of a MiniTiouner ( the BATC </a:t>
            </a:r>
            <a:r>
              <a:rPr lang="en-US" altLang="fr-FR" dirty="0" err="1" smtClean="0"/>
              <a:t>ic</a:t>
            </a:r>
            <a:r>
              <a:rPr lang="en-US" altLang="fr-FR" dirty="0" smtClean="0"/>
              <a:t> preparing a little </a:t>
            </a:r>
            <a:r>
              <a:rPr lang="en-US" altLang="fr-FR" dirty="0" err="1" smtClean="0"/>
              <a:t>pcb</a:t>
            </a:r>
            <a:r>
              <a:rPr lang="en-US" altLang="fr-FR" dirty="0" smtClean="0"/>
              <a:t> to adapt the new NIM to the MiniTiouner </a:t>
            </a:r>
            <a:r>
              <a:rPr lang="en-US" altLang="fr-FR" dirty="0" err="1" smtClean="0"/>
              <a:t>pcb</a:t>
            </a:r>
            <a:r>
              <a:rPr lang="en-US" altLang="fr-FR" dirty="0" smtClean="0"/>
              <a:t> that already exist)</a:t>
            </a:r>
          </a:p>
          <a:p>
            <a:pPr marL="171450" indent="-171450">
              <a:buFontTx/>
              <a:buChar char="-"/>
            </a:pPr>
            <a:r>
              <a:rPr lang="en-US" altLang="fr-FR" dirty="0" smtClean="0"/>
              <a:t>As a new </a:t>
            </a:r>
            <a:r>
              <a:rPr lang="en-US" altLang="fr-FR" dirty="0" err="1" smtClean="0"/>
              <a:t>pcb</a:t>
            </a:r>
            <a:r>
              <a:rPr lang="en-US" altLang="fr-FR" dirty="0" smtClean="0"/>
              <a:t> or kit</a:t>
            </a:r>
          </a:p>
          <a:p>
            <a:pPr marL="171450" indent="-171450">
              <a:buFontTx/>
              <a:buChar char="-"/>
            </a:pPr>
            <a:r>
              <a:rPr lang="en-US" altLang="fr-FR" dirty="0" smtClean="0"/>
              <a:t>As a MiniTiouner-Pro fully assembled and tested as proposed by Art .</a:t>
            </a:r>
          </a:p>
          <a:p>
            <a:pPr marL="171450" indent="-171450">
              <a:buFontTx/>
              <a:buChar char="-"/>
            </a:pPr>
            <a:endParaRPr lang="en-US" altLang="fr-FR" dirty="0" smtClean="0"/>
          </a:p>
        </p:txBody>
      </p:sp>
      <p:sp>
        <p:nvSpPr>
          <p:cNvPr id="4" name="Espace réservé du numéro de diapositive 3"/>
          <p:cNvSpPr>
            <a:spLocks noGrp="1"/>
          </p:cNvSpPr>
          <p:nvPr>
            <p:ph type="sldNum" sz="quarter" idx="5"/>
          </p:nvPr>
        </p:nvSpPr>
        <p:spPr/>
        <p:txBody>
          <a:bodyPr/>
          <a:lstStyle/>
          <a:p>
            <a:pPr>
              <a:defRPr/>
            </a:pPr>
            <a:fld id="{810BB673-2184-4C26-A334-CDA5DE4AA10C}" type="slidenum">
              <a:rPr lang="fr-FR" altLang="fr-FR" smtClean="0"/>
              <a:pPr>
                <a:defRPr/>
              </a:pPr>
              <a:t>40</a:t>
            </a:fld>
            <a:endParaRPr lang="fr-FR" altLang="fr-F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1031"/>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A15C301C-C26A-4AA5-861E-9EDF5A624724}" type="slidenum">
              <a:rPr lang="fr-FR" altLang="fr-FR" smtClean="0">
                <a:cs typeface="Arial" charset="0"/>
              </a:rPr>
              <a:pPr eaLnBrk="1" hangingPunct="1">
                <a:spcBef>
                  <a:spcPct val="0"/>
                </a:spcBef>
              </a:pPr>
              <a:t>41</a:t>
            </a:fld>
            <a:endParaRPr lang="fr-FR" altLang="fr-FR" smtClean="0">
              <a:cs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457200" indent="-457200">
              <a:buFont typeface="Arial" panose="020B0604020202020204" pitchFamily="34" charset="0"/>
              <a:buChar char="•"/>
              <a:defRPr/>
            </a:pPr>
            <a:r>
              <a:rPr lang="en-US" dirty="0"/>
              <a:t>The Minitiouner / MiniTiouner-Pro project offer us a USB DVB-S/S2 tuner that can receive from SR 120 </a:t>
            </a:r>
            <a:r>
              <a:rPr lang="en-US" dirty="0" err="1"/>
              <a:t>kS</a:t>
            </a:r>
            <a:r>
              <a:rPr lang="en-US" dirty="0"/>
              <a:t>/s up to 45000 </a:t>
            </a:r>
            <a:r>
              <a:rPr lang="en-US" dirty="0" err="1"/>
              <a:t>kS</a:t>
            </a:r>
            <a:r>
              <a:rPr lang="en-US" dirty="0"/>
              <a:t>/s.</a:t>
            </a:r>
          </a:p>
          <a:p>
            <a:pPr marL="457200" indent="-457200">
              <a:buFont typeface="Arial" panose="020B0604020202020204" pitchFamily="34" charset="0"/>
              <a:buChar char="•"/>
              <a:defRPr/>
            </a:pPr>
            <a:r>
              <a:rPr lang="en-US" dirty="0"/>
              <a:t>NIM, </a:t>
            </a:r>
            <a:r>
              <a:rPr lang="en-US" dirty="0" err="1"/>
              <a:t>pcb</a:t>
            </a:r>
            <a:r>
              <a:rPr lang="en-US" dirty="0"/>
              <a:t> and others components are available at the BATC shop </a:t>
            </a:r>
          </a:p>
          <a:p>
            <a:pPr marL="457200" indent="-457200">
              <a:buFont typeface="Arial" panose="020B0604020202020204" pitchFamily="34" charset="0"/>
              <a:buChar char="•"/>
              <a:defRPr/>
            </a:pPr>
            <a:r>
              <a:rPr lang="en-US" dirty="0" err="1"/>
              <a:t>Pipo</a:t>
            </a:r>
            <a:r>
              <a:rPr lang="en-US" dirty="0"/>
              <a:t> X8/X9 + Minitiouner = a mobile solution</a:t>
            </a:r>
          </a:p>
          <a:p>
            <a:pPr marL="457200" indent="-457200">
              <a:buFont typeface="Arial" panose="020B0604020202020204" pitchFamily="34" charset="0"/>
              <a:buChar char="•"/>
              <a:defRPr/>
            </a:pPr>
            <a:r>
              <a:rPr lang="en-US" dirty="0"/>
              <a:t>Narrow Bandwidth DATV is now possible for DX</a:t>
            </a:r>
          </a:p>
          <a:p>
            <a:pPr marL="457200" indent="-457200">
              <a:buFont typeface="Arial" panose="020B0604020202020204" pitchFamily="34" charset="0"/>
              <a:buChar char="•"/>
              <a:defRPr/>
            </a:pPr>
            <a:r>
              <a:rPr lang="en-US" dirty="0"/>
              <a:t>A fully assembled and tested </a:t>
            </a:r>
            <a:r>
              <a:rPr lang="en-US" dirty="0" err="1"/>
              <a:t>MiniTiounerPro</a:t>
            </a:r>
            <a:r>
              <a:rPr lang="en-US" dirty="0"/>
              <a:t> in 2017</a:t>
            </a:r>
          </a:p>
          <a:p>
            <a:pPr marL="457200" indent="-457200">
              <a:buFont typeface="Arial" panose="020B0604020202020204" pitchFamily="34" charset="0"/>
              <a:buChar char="•"/>
              <a:defRPr/>
            </a:pPr>
            <a:r>
              <a:rPr lang="en-US" dirty="0"/>
              <a:t>A good solution for receiving HamTV.</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a:ln/>
        </p:spPr>
      </p:sp>
      <p:sp>
        <p:nvSpPr>
          <p:cNvPr id="8294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fr-FR" altLang="fr-FR" smtClean="0"/>
          </a:p>
        </p:txBody>
      </p:sp>
      <p:sp>
        <p:nvSpPr>
          <p:cNvPr id="4" name="Espace réservé du numéro de diapositive 3"/>
          <p:cNvSpPr>
            <a:spLocks noGrp="1"/>
          </p:cNvSpPr>
          <p:nvPr>
            <p:ph type="sldNum" sz="quarter" idx="5"/>
          </p:nvPr>
        </p:nvSpPr>
        <p:spPr/>
        <p:txBody>
          <a:bodyPr/>
          <a:lstStyle/>
          <a:p>
            <a:pPr>
              <a:defRPr/>
            </a:pPr>
            <a:fld id="{52EC273B-933F-484F-8155-5473F3DE2869}" type="slidenum">
              <a:rPr lang="fr-FR" altLang="fr-FR" smtClean="0"/>
              <a:pPr>
                <a:defRPr/>
              </a:pPr>
              <a:t>42</a:t>
            </a:fld>
            <a:endParaRPr lang="fr-FR" altLang="fr-F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a:ln/>
        </p:spPr>
      </p:sp>
      <p:sp>
        <p:nvSpPr>
          <p:cNvPr id="82947" name="Espace réservé des commentaires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fr-FR" altLang="fr-FR" smtClean="0"/>
          </a:p>
        </p:txBody>
      </p:sp>
      <p:sp>
        <p:nvSpPr>
          <p:cNvPr id="4" name="Espace réservé du numéro de diapositive 3"/>
          <p:cNvSpPr>
            <a:spLocks noGrp="1"/>
          </p:cNvSpPr>
          <p:nvPr>
            <p:ph type="sldNum" sz="quarter" idx="5"/>
          </p:nvPr>
        </p:nvSpPr>
        <p:spPr/>
        <p:txBody>
          <a:bodyPr/>
          <a:lstStyle/>
          <a:p>
            <a:pPr>
              <a:defRPr/>
            </a:pPr>
            <a:fld id="{52EC273B-933F-484F-8155-5473F3DE2869}" type="slidenum">
              <a:rPr lang="fr-FR" altLang="fr-FR" smtClean="0"/>
              <a:pPr>
                <a:defRPr/>
              </a:pPr>
              <a:t>43</a:t>
            </a:fld>
            <a:endParaRPr lang="fr-FR" alt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FR"/>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7" name="Oval 10"/>
            <p:cNvSpPr>
              <a:spLocks noChangeArrowheads="1"/>
            </p:cNvSpPr>
            <p:nvPr/>
          </p:nvSpPr>
          <p:spPr bwMode="auto">
            <a:xfrm>
              <a:off x="4883" y="1885"/>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8" name="Oval 11"/>
            <p:cNvSpPr>
              <a:spLocks noChangeArrowheads="1"/>
            </p:cNvSpPr>
            <p:nvPr/>
          </p:nvSpPr>
          <p:spPr bwMode="auto">
            <a:xfrm>
              <a:off x="5062" y="1885"/>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9" name="Oval 12"/>
            <p:cNvSpPr>
              <a:spLocks noChangeArrowheads="1"/>
            </p:cNvSpPr>
            <p:nvPr/>
          </p:nvSpPr>
          <p:spPr bwMode="auto">
            <a:xfrm>
              <a:off x="4704" y="2064"/>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 name="Oval 13"/>
            <p:cNvSpPr>
              <a:spLocks noChangeArrowheads="1"/>
            </p:cNvSpPr>
            <p:nvPr/>
          </p:nvSpPr>
          <p:spPr bwMode="auto">
            <a:xfrm>
              <a:off x="4883" y="2064"/>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1" name="Oval 14"/>
            <p:cNvSpPr>
              <a:spLocks noChangeArrowheads="1"/>
            </p:cNvSpPr>
            <p:nvPr/>
          </p:nvSpPr>
          <p:spPr bwMode="auto">
            <a:xfrm>
              <a:off x="5062" y="2064"/>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2" name="Oval 15"/>
            <p:cNvSpPr>
              <a:spLocks noChangeArrowheads="1"/>
            </p:cNvSpPr>
            <p:nvPr/>
          </p:nvSpPr>
          <p:spPr bwMode="auto">
            <a:xfrm>
              <a:off x="5241" y="2064"/>
              <a:ext cx="127" cy="127"/>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3" name="Oval 16"/>
            <p:cNvSpPr>
              <a:spLocks noChangeArrowheads="1"/>
            </p:cNvSpPr>
            <p:nvPr/>
          </p:nvSpPr>
          <p:spPr bwMode="auto">
            <a:xfrm>
              <a:off x="4704" y="2243"/>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4" name="Oval 17"/>
            <p:cNvSpPr>
              <a:spLocks noChangeArrowheads="1"/>
            </p:cNvSpPr>
            <p:nvPr/>
          </p:nvSpPr>
          <p:spPr bwMode="auto">
            <a:xfrm>
              <a:off x="4883" y="2243"/>
              <a:ext cx="127" cy="12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5" name="Oval 18"/>
            <p:cNvSpPr>
              <a:spLocks noChangeArrowheads="1"/>
            </p:cNvSpPr>
            <p:nvPr/>
          </p:nvSpPr>
          <p:spPr bwMode="auto">
            <a:xfrm>
              <a:off x="5062" y="2243"/>
              <a:ext cx="127" cy="127"/>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6" name="Oval 19"/>
            <p:cNvSpPr>
              <a:spLocks noChangeArrowheads="1"/>
            </p:cNvSpPr>
            <p:nvPr/>
          </p:nvSpPr>
          <p:spPr bwMode="auto">
            <a:xfrm>
              <a:off x="5241" y="2243"/>
              <a:ext cx="127" cy="127"/>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7" name="Oval 20"/>
            <p:cNvSpPr>
              <a:spLocks noChangeArrowheads="1"/>
            </p:cNvSpPr>
            <p:nvPr/>
          </p:nvSpPr>
          <p:spPr bwMode="auto">
            <a:xfrm>
              <a:off x="5420" y="2243"/>
              <a:ext cx="127" cy="127"/>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8" name="Oval 21"/>
            <p:cNvSpPr>
              <a:spLocks noChangeArrowheads="1"/>
            </p:cNvSpPr>
            <p:nvPr/>
          </p:nvSpPr>
          <p:spPr bwMode="auto">
            <a:xfrm>
              <a:off x="4704" y="2421"/>
              <a:ext cx="127" cy="128"/>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9" name="Oval 22"/>
            <p:cNvSpPr>
              <a:spLocks noChangeArrowheads="1"/>
            </p:cNvSpPr>
            <p:nvPr/>
          </p:nvSpPr>
          <p:spPr bwMode="auto">
            <a:xfrm>
              <a:off x="4883" y="2421"/>
              <a:ext cx="127" cy="128"/>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0" name="Oval 23"/>
            <p:cNvSpPr>
              <a:spLocks noChangeArrowheads="1"/>
            </p:cNvSpPr>
            <p:nvPr/>
          </p:nvSpPr>
          <p:spPr bwMode="auto">
            <a:xfrm>
              <a:off x="5062" y="2421"/>
              <a:ext cx="127" cy="128"/>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1" name="Oval 24"/>
            <p:cNvSpPr>
              <a:spLocks noChangeArrowheads="1"/>
            </p:cNvSpPr>
            <p:nvPr/>
          </p:nvSpPr>
          <p:spPr bwMode="auto">
            <a:xfrm>
              <a:off x="5241" y="2421"/>
              <a:ext cx="127" cy="128"/>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2" name="Oval 25"/>
            <p:cNvSpPr>
              <a:spLocks noChangeArrowheads="1"/>
            </p:cNvSpPr>
            <p:nvPr/>
          </p:nvSpPr>
          <p:spPr bwMode="auto">
            <a:xfrm>
              <a:off x="4704" y="2600"/>
              <a:ext cx="127" cy="128"/>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3" name="Oval 26"/>
            <p:cNvSpPr>
              <a:spLocks noChangeArrowheads="1"/>
            </p:cNvSpPr>
            <p:nvPr/>
          </p:nvSpPr>
          <p:spPr bwMode="auto">
            <a:xfrm>
              <a:off x="4883" y="2600"/>
              <a:ext cx="127" cy="128"/>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4" name="Oval 27"/>
            <p:cNvSpPr>
              <a:spLocks noChangeArrowheads="1"/>
            </p:cNvSpPr>
            <p:nvPr/>
          </p:nvSpPr>
          <p:spPr bwMode="auto">
            <a:xfrm>
              <a:off x="5062" y="2600"/>
              <a:ext cx="127" cy="128"/>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5" name="Oval 28"/>
            <p:cNvSpPr>
              <a:spLocks noChangeArrowheads="1"/>
            </p:cNvSpPr>
            <p:nvPr/>
          </p:nvSpPr>
          <p:spPr bwMode="auto">
            <a:xfrm>
              <a:off x="5241" y="2600"/>
              <a:ext cx="127" cy="128"/>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6" name="Oval 29"/>
            <p:cNvSpPr>
              <a:spLocks noChangeArrowheads="1"/>
            </p:cNvSpPr>
            <p:nvPr/>
          </p:nvSpPr>
          <p:spPr bwMode="auto">
            <a:xfrm>
              <a:off x="5420" y="2600"/>
              <a:ext cx="127" cy="128"/>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7" name="Oval 30"/>
            <p:cNvSpPr>
              <a:spLocks noChangeArrowheads="1"/>
            </p:cNvSpPr>
            <p:nvPr/>
          </p:nvSpPr>
          <p:spPr bwMode="auto">
            <a:xfrm>
              <a:off x="4704" y="2779"/>
              <a:ext cx="127" cy="127"/>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8" name="Oval 31"/>
            <p:cNvSpPr>
              <a:spLocks noChangeArrowheads="1"/>
            </p:cNvSpPr>
            <p:nvPr/>
          </p:nvSpPr>
          <p:spPr bwMode="auto">
            <a:xfrm>
              <a:off x="4883" y="2779"/>
              <a:ext cx="127" cy="127"/>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29" name="Oval 32"/>
            <p:cNvSpPr>
              <a:spLocks noChangeArrowheads="1"/>
            </p:cNvSpPr>
            <p:nvPr/>
          </p:nvSpPr>
          <p:spPr bwMode="auto">
            <a:xfrm>
              <a:off x="5062" y="2779"/>
              <a:ext cx="127" cy="127"/>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0" name="Oval 33"/>
            <p:cNvSpPr>
              <a:spLocks noChangeArrowheads="1"/>
            </p:cNvSpPr>
            <p:nvPr/>
          </p:nvSpPr>
          <p:spPr bwMode="auto">
            <a:xfrm>
              <a:off x="5241" y="2779"/>
              <a:ext cx="127" cy="127"/>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1" name="Oval 34"/>
            <p:cNvSpPr>
              <a:spLocks noChangeArrowheads="1"/>
            </p:cNvSpPr>
            <p:nvPr/>
          </p:nvSpPr>
          <p:spPr bwMode="auto">
            <a:xfrm>
              <a:off x="4704" y="2958"/>
              <a:ext cx="127" cy="127"/>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2" name="Oval 35"/>
            <p:cNvSpPr>
              <a:spLocks noChangeArrowheads="1"/>
            </p:cNvSpPr>
            <p:nvPr/>
          </p:nvSpPr>
          <p:spPr bwMode="auto">
            <a:xfrm>
              <a:off x="4883" y="2958"/>
              <a:ext cx="127" cy="127"/>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3" name="Oval 36"/>
            <p:cNvSpPr>
              <a:spLocks noChangeArrowheads="1"/>
            </p:cNvSpPr>
            <p:nvPr/>
          </p:nvSpPr>
          <p:spPr bwMode="auto">
            <a:xfrm>
              <a:off x="5062" y="2958"/>
              <a:ext cx="127" cy="127"/>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4" name="Oval 37"/>
            <p:cNvSpPr>
              <a:spLocks noChangeArrowheads="1"/>
            </p:cNvSpPr>
            <p:nvPr/>
          </p:nvSpPr>
          <p:spPr bwMode="auto">
            <a:xfrm>
              <a:off x="5241" y="2958"/>
              <a:ext cx="127" cy="127"/>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5" name="Oval 38"/>
            <p:cNvSpPr>
              <a:spLocks noChangeArrowheads="1"/>
            </p:cNvSpPr>
            <p:nvPr/>
          </p:nvSpPr>
          <p:spPr bwMode="auto">
            <a:xfrm>
              <a:off x="4883" y="3137"/>
              <a:ext cx="127" cy="127"/>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36" name="Oval 39"/>
            <p:cNvSpPr>
              <a:spLocks noChangeArrowheads="1"/>
            </p:cNvSpPr>
            <p:nvPr/>
          </p:nvSpPr>
          <p:spPr bwMode="auto">
            <a:xfrm>
              <a:off x="5241" y="3137"/>
              <a:ext cx="127" cy="127"/>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FR"/>
          </a:p>
        </p:txBody>
      </p:sp>
      <p:sp>
        <p:nvSpPr>
          <p:cNvPr id="67587" name="Rectangle 3"/>
          <p:cNvSpPr>
            <a:spLocks noGrp="1" noChangeArrowheads="1"/>
          </p:cNvSpPr>
          <p:nvPr>
            <p:ph type="ctrTitle"/>
          </p:nvPr>
        </p:nvSpPr>
        <p:spPr>
          <a:xfrm>
            <a:off x="315913" y="466725"/>
            <a:ext cx="6781800" cy="2133600"/>
          </a:xfrm>
        </p:spPr>
        <p:txBody>
          <a:bodyPr/>
          <a:lstStyle>
            <a:lvl1pPr algn="r">
              <a:defRPr sz="4800"/>
            </a:lvl1pPr>
          </a:lstStyle>
          <a:p>
            <a:pPr lvl="0"/>
            <a:r>
              <a:rPr lang="en-GB" altLang="fr-FR" noProof="0" smtClean="0"/>
              <a:t>Click to edit Master title style</a:t>
            </a:r>
          </a:p>
        </p:txBody>
      </p:sp>
      <p:sp>
        <p:nvSpPr>
          <p:cNvPr id="67588"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pPr lvl="0"/>
            <a:r>
              <a:rPr lang="en-GB" altLang="fr-FR" noProof="0" smtClean="0"/>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endParaRPr lang="en-GB" altLang="fr-FR"/>
          </a:p>
        </p:txBody>
      </p:sp>
      <p:sp>
        <p:nvSpPr>
          <p:cNvPr id="39" name="Rectangle 6"/>
          <p:cNvSpPr>
            <a:spLocks noGrp="1" noChangeArrowheads="1"/>
          </p:cNvSpPr>
          <p:nvPr>
            <p:ph type="ftr" sz="quarter" idx="11"/>
          </p:nvPr>
        </p:nvSpPr>
        <p:spPr/>
        <p:txBody>
          <a:bodyPr/>
          <a:lstStyle>
            <a:lvl1pPr>
              <a:defRPr/>
            </a:lvl1pPr>
          </a:lstStyle>
          <a:p>
            <a:pPr>
              <a:defRPr/>
            </a:pPr>
            <a:endParaRPr lang="en-GB" altLang="fr-FR"/>
          </a:p>
        </p:txBody>
      </p:sp>
      <p:sp>
        <p:nvSpPr>
          <p:cNvPr id="40" name="Rectangle 7"/>
          <p:cNvSpPr>
            <a:spLocks noGrp="1" noChangeArrowheads="1"/>
          </p:cNvSpPr>
          <p:nvPr>
            <p:ph type="sldNum" sz="quarter" idx="12"/>
          </p:nvPr>
        </p:nvSpPr>
        <p:spPr/>
        <p:txBody>
          <a:bodyPr/>
          <a:lstStyle>
            <a:lvl1pPr>
              <a:defRPr/>
            </a:lvl1pPr>
          </a:lstStyle>
          <a:p>
            <a:pPr>
              <a:defRPr/>
            </a:pPr>
            <a:fld id="{54D2E800-D636-4855-9B03-9D4DF96FFEC9}" type="slidenum">
              <a:rPr lang="en-GB" altLang="fr-FR"/>
              <a:pPr>
                <a:defRPr/>
              </a:pPr>
              <a:t>‹N°›</a:t>
            </a:fld>
            <a:endParaRPr lang="en-GB" altLang="fr-FR"/>
          </a:p>
        </p:txBody>
      </p:sp>
    </p:spTree>
    <p:extLst>
      <p:ext uri="{BB962C8B-B14F-4D97-AF65-F5344CB8AC3E}">
        <p14:creationId xmlns="" xmlns:p14="http://schemas.microsoft.com/office/powerpoint/2010/main" val="2339957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6" name="Rectangle 7"/>
          <p:cNvSpPr>
            <a:spLocks noGrp="1" noChangeArrowheads="1"/>
          </p:cNvSpPr>
          <p:nvPr>
            <p:ph type="sldNum" sz="quarter" idx="12"/>
          </p:nvPr>
        </p:nvSpPr>
        <p:spPr>
          <a:ln/>
        </p:spPr>
        <p:txBody>
          <a:bodyPr/>
          <a:lstStyle>
            <a:lvl1pPr>
              <a:defRPr/>
            </a:lvl1pPr>
          </a:lstStyle>
          <a:p>
            <a:pPr>
              <a:defRPr/>
            </a:pPr>
            <a:fld id="{1CEE6C87-030A-4D38-AB32-96F5F956DEF2}" type="slidenum">
              <a:rPr lang="en-US" altLang="fr-FR"/>
              <a:pPr>
                <a:defRPr/>
              </a:pPr>
              <a:t>‹N°›</a:t>
            </a:fld>
            <a:endParaRPr lang="en-US" altLang="fr-FR"/>
          </a:p>
        </p:txBody>
      </p:sp>
    </p:spTree>
    <p:extLst>
      <p:ext uri="{BB962C8B-B14F-4D97-AF65-F5344CB8AC3E}">
        <p14:creationId xmlns="" xmlns:p14="http://schemas.microsoft.com/office/powerpoint/2010/main" val="2928531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6" name="Rectangle 7"/>
          <p:cNvSpPr>
            <a:spLocks noGrp="1" noChangeArrowheads="1"/>
          </p:cNvSpPr>
          <p:nvPr>
            <p:ph type="sldNum" sz="quarter" idx="12"/>
          </p:nvPr>
        </p:nvSpPr>
        <p:spPr>
          <a:ln/>
        </p:spPr>
        <p:txBody>
          <a:bodyPr/>
          <a:lstStyle>
            <a:lvl1pPr>
              <a:defRPr/>
            </a:lvl1pPr>
          </a:lstStyle>
          <a:p>
            <a:pPr>
              <a:defRPr/>
            </a:pPr>
            <a:fld id="{13D64AD2-2BE4-46B2-BA8F-75010EB09974}" type="slidenum">
              <a:rPr lang="en-US" altLang="fr-FR"/>
              <a:pPr>
                <a:defRPr/>
              </a:pPr>
              <a:t>‹N°›</a:t>
            </a:fld>
            <a:endParaRPr lang="en-US" altLang="fr-FR"/>
          </a:p>
        </p:txBody>
      </p:sp>
    </p:spTree>
    <p:extLst>
      <p:ext uri="{BB962C8B-B14F-4D97-AF65-F5344CB8AC3E}">
        <p14:creationId xmlns="" xmlns:p14="http://schemas.microsoft.com/office/powerpoint/2010/main" val="3657856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7" name="Rectangle 7"/>
          <p:cNvSpPr>
            <a:spLocks noGrp="1" noChangeArrowheads="1"/>
          </p:cNvSpPr>
          <p:nvPr>
            <p:ph type="sldNum" sz="quarter" idx="12"/>
          </p:nvPr>
        </p:nvSpPr>
        <p:spPr>
          <a:ln/>
        </p:spPr>
        <p:txBody>
          <a:bodyPr/>
          <a:lstStyle>
            <a:lvl1pPr>
              <a:defRPr/>
            </a:lvl1pPr>
          </a:lstStyle>
          <a:p>
            <a:pPr>
              <a:defRPr/>
            </a:pPr>
            <a:fld id="{790B1162-6408-4DCB-857F-46E0A1F07862}" type="slidenum">
              <a:rPr lang="en-US" altLang="fr-FR"/>
              <a:pPr>
                <a:defRPr/>
              </a:pPr>
              <a:t>‹N°›</a:t>
            </a:fld>
            <a:endParaRPr lang="en-US" altLang="fr-FR"/>
          </a:p>
        </p:txBody>
      </p:sp>
    </p:spTree>
    <p:extLst>
      <p:ext uri="{BB962C8B-B14F-4D97-AF65-F5344CB8AC3E}">
        <p14:creationId xmlns="" xmlns:p14="http://schemas.microsoft.com/office/powerpoint/2010/main" val="3165250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9" name="Rectangle 7"/>
          <p:cNvSpPr>
            <a:spLocks noGrp="1" noChangeArrowheads="1"/>
          </p:cNvSpPr>
          <p:nvPr>
            <p:ph type="sldNum" sz="quarter" idx="12"/>
          </p:nvPr>
        </p:nvSpPr>
        <p:spPr>
          <a:ln/>
        </p:spPr>
        <p:txBody>
          <a:bodyPr/>
          <a:lstStyle>
            <a:lvl1pPr>
              <a:defRPr/>
            </a:lvl1pPr>
          </a:lstStyle>
          <a:p>
            <a:pPr>
              <a:defRPr/>
            </a:pPr>
            <a:fld id="{AA5F0A6D-A7BF-428F-B0D4-811684ADFBED}" type="slidenum">
              <a:rPr lang="en-US" altLang="fr-FR"/>
              <a:pPr>
                <a:defRPr/>
              </a:pPr>
              <a:t>‹N°›</a:t>
            </a:fld>
            <a:endParaRPr lang="en-US" altLang="fr-FR"/>
          </a:p>
        </p:txBody>
      </p:sp>
    </p:spTree>
    <p:extLst>
      <p:ext uri="{BB962C8B-B14F-4D97-AF65-F5344CB8AC3E}">
        <p14:creationId xmlns="" xmlns:p14="http://schemas.microsoft.com/office/powerpoint/2010/main" val="2025033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5" name="Rectangle 7"/>
          <p:cNvSpPr>
            <a:spLocks noGrp="1" noChangeArrowheads="1"/>
          </p:cNvSpPr>
          <p:nvPr>
            <p:ph type="sldNum" sz="quarter" idx="12"/>
          </p:nvPr>
        </p:nvSpPr>
        <p:spPr>
          <a:ln/>
        </p:spPr>
        <p:txBody>
          <a:bodyPr/>
          <a:lstStyle>
            <a:lvl1pPr>
              <a:defRPr/>
            </a:lvl1pPr>
          </a:lstStyle>
          <a:p>
            <a:pPr>
              <a:defRPr/>
            </a:pPr>
            <a:fld id="{79C4A849-93DF-48B6-AE04-1F958B0CC653}" type="slidenum">
              <a:rPr lang="en-US" altLang="fr-FR"/>
              <a:pPr>
                <a:defRPr/>
              </a:pPr>
              <a:t>‹N°›</a:t>
            </a:fld>
            <a:endParaRPr lang="en-US" altLang="fr-FR"/>
          </a:p>
        </p:txBody>
      </p:sp>
    </p:spTree>
    <p:extLst>
      <p:ext uri="{BB962C8B-B14F-4D97-AF65-F5344CB8AC3E}">
        <p14:creationId xmlns="" xmlns:p14="http://schemas.microsoft.com/office/powerpoint/2010/main" val="4286811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4" name="Rectangle 7"/>
          <p:cNvSpPr>
            <a:spLocks noGrp="1" noChangeArrowheads="1"/>
          </p:cNvSpPr>
          <p:nvPr>
            <p:ph type="sldNum" sz="quarter" idx="12"/>
          </p:nvPr>
        </p:nvSpPr>
        <p:spPr>
          <a:ln/>
        </p:spPr>
        <p:txBody>
          <a:bodyPr/>
          <a:lstStyle>
            <a:lvl1pPr>
              <a:defRPr/>
            </a:lvl1pPr>
          </a:lstStyle>
          <a:p>
            <a:pPr>
              <a:defRPr/>
            </a:pPr>
            <a:fld id="{02FA36F4-1C63-4386-97BA-99893AD6D985}" type="slidenum">
              <a:rPr lang="en-US" altLang="fr-FR"/>
              <a:pPr>
                <a:defRPr/>
              </a:pPr>
              <a:t>‹N°›</a:t>
            </a:fld>
            <a:endParaRPr lang="en-US" altLang="fr-FR"/>
          </a:p>
        </p:txBody>
      </p:sp>
    </p:spTree>
    <p:extLst>
      <p:ext uri="{BB962C8B-B14F-4D97-AF65-F5344CB8AC3E}">
        <p14:creationId xmlns="" xmlns:p14="http://schemas.microsoft.com/office/powerpoint/2010/main" val="327011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7" name="Rectangle 7"/>
          <p:cNvSpPr>
            <a:spLocks noGrp="1" noChangeArrowheads="1"/>
          </p:cNvSpPr>
          <p:nvPr>
            <p:ph type="sldNum" sz="quarter" idx="12"/>
          </p:nvPr>
        </p:nvSpPr>
        <p:spPr>
          <a:ln/>
        </p:spPr>
        <p:txBody>
          <a:bodyPr/>
          <a:lstStyle>
            <a:lvl1pPr>
              <a:defRPr/>
            </a:lvl1pPr>
          </a:lstStyle>
          <a:p>
            <a:pPr>
              <a:defRPr/>
            </a:pPr>
            <a:fld id="{F63DB823-D1DB-4A13-B79D-7C3DA0E3E6D5}" type="slidenum">
              <a:rPr lang="en-US" altLang="fr-FR"/>
              <a:pPr>
                <a:defRPr/>
              </a:pPr>
              <a:t>‹N°›</a:t>
            </a:fld>
            <a:endParaRPr lang="en-US" altLang="fr-FR"/>
          </a:p>
        </p:txBody>
      </p:sp>
    </p:spTree>
    <p:extLst>
      <p:ext uri="{BB962C8B-B14F-4D97-AF65-F5344CB8AC3E}">
        <p14:creationId xmlns="" xmlns:p14="http://schemas.microsoft.com/office/powerpoint/2010/main" val="2405845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7" name="Rectangle 7"/>
          <p:cNvSpPr>
            <a:spLocks noGrp="1" noChangeArrowheads="1"/>
          </p:cNvSpPr>
          <p:nvPr>
            <p:ph type="sldNum" sz="quarter" idx="12"/>
          </p:nvPr>
        </p:nvSpPr>
        <p:spPr>
          <a:ln/>
        </p:spPr>
        <p:txBody>
          <a:bodyPr/>
          <a:lstStyle>
            <a:lvl1pPr>
              <a:defRPr/>
            </a:lvl1pPr>
          </a:lstStyle>
          <a:p>
            <a:pPr>
              <a:defRPr/>
            </a:pPr>
            <a:fld id="{D93F275D-C926-4DB9-A387-400F70F957EC}" type="slidenum">
              <a:rPr lang="en-US" altLang="fr-FR"/>
              <a:pPr>
                <a:defRPr/>
              </a:pPr>
              <a:t>‹N°›</a:t>
            </a:fld>
            <a:endParaRPr lang="en-US" altLang="fr-FR"/>
          </a:p>
        </p:txBody>
      </p:sp>
    </p:spTree>
    <p:extLst>
      <p:ext uri="{BB962C8B-B14F-4D97-AF65-F5344CB8AC3E}">
        <p14:creationId xmlns="" xmlns:p14="http://schemas.microsoft.com/office/powerpoint/2010/main" val="207868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6" name="Rectangle 7"/>
          <p:cNvSpPr>
            <a:spLocks noGrp="1" noChangeArrowheads="1"/>
          </p:cNvSpPr>
          <p:nvPr>
            <p:ph type="sldNum" sz="quarter" idx="12"/>
          </p:nvPr>
        </p:nvSpPr>
        <p:spPr>
          <a:ln/>
        </p:spPr>
        <p:txBody>
          <a:bodyPr/>
          <a:lstStyle>
            <a:lvl1pPr>
              <a:defRPr/>
            </a:lvl1pPr>
          </a:lstStyle>
          <a:p>
            <a:pPr>
              <a:defRPr/>
            </a:pPr>
            <a:fld id="{E412BC17-246E-4B1A-A7FA-8A0E4CE2D36B}" type="slidenum">
              <a:rPr lang="en-US" altLang="fr-FR"/>
              <a:pPr>
                <a:defRPr/>
              </a:pPr>
              <a:t>‹N°›</a:t>
            </a:fld>
            <a:endParaRPr lang="en-US" altLang="fr-FR"/>
          </a:p>
        </p:txBody>
      </p:sp>
    </p:spTree>
    <p:extLst>
      <p:ext uri="{BB962C8B-B14F-4D97-AF65-F5344CB8AC3E}">
        <p14:creationId xmlns="" xmlns:p14="http://schemas.microsoft.com/office/powerpoint/2010/main" val="2954301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22238"/>
            <a:ext cx="2057400" cy="6008687"/>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22238"/>
            <a:ext cx="6019800" cy="600868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fr-F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fr-FR"/>
          </a:p>
        </p:txBody>
      </p:sp>
      <p:sp>
        <p:nvSpPr>
          <p:cNvPr id="6" name="Rectangle 7"/>
          <p:cNvSpPr>
            <a:spLocks noGrp="1" noChangeArrowheads="1"/>
          </p:cNvSpPr>
          <p:nvPr>
            <p:ph type="sldNum" sz="quarter" idx="12"/>
          </p:nvPr>
        </p:nvSpPr>
        <p:spPr>
          <a:ln/>
        </p:spPr>
        <p:txBody>
          <a:bodyPr/>
          <a:lstStyle>
            <a:lvl1pPr>
              <a:defRPr/>
            </a:lvl1pPr>
          </a:lstStyle>
          <a:p>
            <a:pPr>
              <a:defRPr/>
            </a:pPr>
            <a:fld id="{DD1BD257-4F0A-451E-9CBF-748340A6B7B8}" type="slidenum">
              <a:rPr lang="en-US" altLang="fr-FR"/>
              <a:pPr>
                <a:defRPr/>
              </a:pPr>
              <a:t>‹N°›</a:t>
            </a:fld>
            <a:endParaRPr lang="en-US" altLang="fr-FR"/>
          </a:p>
        </p:txBody>
      </p:sp>
    </p:spTree>
    <p:extLst>
      <p:ext uri="{BB962C8B-B14F-4D97-AF65-F5344CB8AC3E}">
        <p14:creationId xmlns="" xmlns:p14="http://schemas.microsoft.com/office/powerpoint/2010/main" val="3373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Line 2"/>
          <p:cNvSpPr>
            <a:spLocks noChangeShapeType="1"/>
          </p:cNvSpPr>
          <p:nvPr/>
        </p:nvSpPr>
        <p:spPr bwMode="auto">
          <a:xfrm>
            <a:off x="7962900" y="152400"/>
            <a:ext cx="0" cy="15240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fr-FR"/>
          </a:p>
        </p:txBody>
      </p:sp>
      <p:sp>
        <p:nvSpPr>
          <p:cNvPr id="1027" name="Rectangle 3"/>
          <p:cNvSpPr>
            <a:spLocks noGrp="1" noChangeArrowheads="1"/>
          </p:cNvSpPr>
          <p:nvPr>
            <p:ph type="title"/>
          </p:nvPr>
        </p:nvSpPr>
        <p:spPr bwMode="auto">
          <a:xfrm>
            <a:off x="457200" y="122238"/>
            <a:ext cx="7543800" cy="1295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fr-FR" smtClean="0"/>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r-FR" smtClean="0"/>
              <a:t>Click to edit Master text styles</a:t>
            </a:r>
          </a:p>
          <a:p>
            <a:pPr lvl="1"/>
            <a:r>
              <a:rPr lang="en-US" altLang="fr-FR" smtClean="0"/>
              <a:t>Second level</a:t>
            </a:r>
          </a:p>
          <a:p>
            <a:pPr lvl="2"/>
            <a:r>
              <a:rPr lang="en-US" altLang="fr-FR" smtClean="0"/>
              <a:t>Third level</a:t>
            </a:r>
          </a:p>
          <a:p>
            <a:pPr lvl="3"/>
            <a:r>
              <a:rPr lang="en-US" altLang="fr-FR" smtClean="0"/>
              <a:t>Fourth level</a:t>
            </a:r>
          </a:p>
          <a:p>
            <a:pPr lvl="4"/>
            <a:r>
              <a:rPr lang="en-US" altLang="fr-FR" smtClean="0"/>
              <a:t>Fifth level</a:t>
            </a:r>
          </a:p>
        </p:txBody>
      </p:sp>
      <p:sp>
        <p:nvSpPr>
          <p:cNvPr id="66565" name="Rectangle 5"/>
          <p:cNvSpPr>
            <a:spLocks noGrp="1" noChangeArrowheads="1"/>
          </p:cNvSpPr>
          <p:nvPr>
            <p:ph type="dt" sz="half" idx="2"/>
          </p:nvPr>
        </p:nvSpPr>
        <p:spPr bwMode="auto">
          <a:xfrm>
            <a:off x="457200" y="6248400"/>
            <a:ext cx="2133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000">
                <a:latin typeface="+mn-lt"/>
                <a:cs typeface="+mn-cs"/>
              </a:defRPr>
            </a:lvl1pPr>
          </a:lstStyle>
          <a:p>
            <a:pPr>
              <a:defRPr/>
            </a:pPr>
            <a:endParaRPr lang="en-US" altLang="fr-FR"/>
          </a:p>
        </p:txBody>
      </p:sp>
      <p:sp>
        <p:nvSpPr>
          <p:cNvPr id="66566" name="Rectangle 6"/>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000">
                <a:latin typeface="+mn-lt"/>
                <a:cs typeface="+mn-cs"/>
              </a:defRPr>
            </a:lvl1pPr>
          </a:lstStyle>
          <a:p>
            <a:pPr>
              <a:defRPr/>
            </a:pPr>
            <a:endParaRPr lang="en-US" altLang="fr-FR"/>
          </a:p>
        </p:txBody>
      </p:sp>
      <p:sp>
        <p:nvSpPr>
          <p:cNvPr id="66567" name="Rectangle 7"/>
          <p:cNvSpPr>
            <a:spLocks noGrp="1" noChangeArrowheads="1"/>
          </p:cNvSpPr>
          <p:nvPr>
            <p:ph type="sldNum" sz="quarter" idx="4"/>
          </p:nvPr>
        </p:nvSpPr>
        <p:spPr bwMode="auto">
          <a:xfrm>
            <a:off x="6553200" y="6248400"/>
            <a:ext cx="2133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000">
                <a:latin typeface="+mn-lt"/>
                <a:cs typeface="+mn-cs"/>
              </a:defRPr>
            </a:lvl1pPr>
          </a:lstStyle>
          <a:p>
            <a:pPr>
              <a:defRPr/>
            </a:pPr>
            <a:fld id="{039BC598-AA01-464D-A479-83D3FB2D95EF}" type="slidenum">
              <a:rPr lang="en-US" altLang="fr-FR"/>
              <a:pPr>
                <a:defRPr/>
              </a:pPr>
              <a:t>‹N°›</a:t>
            </a:fld>
            <a:endParaRPr lang="en-US" altLang="fr-FR"/>
          </a:p>
        </p:txBody>
      </p:sp>
      <p:grpSp>
        <p:nvGrpSpPr>
          <p:cNvPr id="1032" name="Group 8"/>
          <p:cNvGrpSpPr>
            <a:grpSpLocks/>
          </p:cNvGrpSpPr>
          <p:nvPr/>
        </p:nvGrpSpPr>
        <p:grpSpPr bwMode="auto">
          <a:xfrm>
            <a:off x="8153400" y="152400"/>
            <a:ext cx="792163" cy="1295400"/>
            <a:chOff x="5136" y="960"/>
            <a:chExt cx="528" cy="864"/>
          </a:xfrm>
        </p:grpSpPr>
        <p:sp>
          <p:nvSpPr>
            <p:cNvPr id="1033" name="Oval 9"/>
            <p:cNvSpPr>
              <a:spLocks noChangeArrowheads="1"/>
            </p:cNvSpPr>
            <p:nvPr/>
          </p:nvSpPr>
          <p:spPr bwMode="auto">
            <a:xfrm>
              <a:off x="5136" y="960"/>
              <a:ext cx="80" cy="80"/>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4" name="Oval 10"/>
            <p:cNvSpPr>
              <a:spLocks noChangeArrowheads="1"/>
            </p:cNvSpPr>
            <p:nvPr/>
          </p:nvSpPr>
          <p:spPr bwMode="auto">
            <a:xfrm>
              <a:off x="5248" y="960"/>
              <a:ext cx="79" cy="80"/>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5" name="Oval 11"/>
            <p:cNvSpPr>
              <a:spLocks noChangeArrowheads="1"/>
            </p:cNvSpPr>
            <p:nvPr/>
          </p:nvSpPr>
          <p:spPr bwMode="auto">
            <a:xfrm>
              <a:off x="5360" y="960"/>
              <a:ext cx="76" cy="80"/>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6" name="Oval 12"/>
            <p:cNvSpPr>
              <a:spLocks noChangeArrowheads="1"/>
            </p:cNvSpPr>
            <p:nvPr/>
          </p:nvSpPr>
          <p:spPr bwMode="auto">
            <a:xfrm>
              <a:off x="5136" y="1072"/>
              <a:ext cx="80" cy="7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7" name="Oval 13"/>
            <p:cNvSpPr>
              <a:spLocks noChangeArrowheads="1"/>
            </p:cNvSpPr>
            <p:nvPr/>
          </p:nvSpPr>
          <p:spPr bwMode="auto">
            <a:xfrm>
              <a:off x="5248" y="1072"/>
              <a:ext cx="79" cy="7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8" name="Oval 14"/>
            <p:cNvSpPr>
              <a:spLocks noChangeArrowheads="1"/>
            </p:cNvSpPr>
            <p:nvPr/>
          </p:nvSpPr>
          <p:spPr bwMode="auto">
            <a:xfrm>
              <a:off x="5360" y="1072"/>
              <a:ext cx="76" cy="77"/>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39" name="Oval 15"/>
            <p:cNvSpPr>
              <a:spLocks noChangeArrowheads="1"/>
            </p:cNvSpPr>
            <p:nvPr/>
          </p:nvSpPr>
          <p:spPr bwMode="auto">
            <a:xfrm>
              <a:off x="5472" y="1072"/>
              <a:ext cx="73" cy="77"/>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0" name="Oval 16"/>
            <p:cNvSpPr>
              <a:spLocks noChangeArrowheads="1"/>
            </p:cNvSpPr>
            <p:nvPr/>
          </p:nvSpPr>
          <p:spPr bwMode="auto">
            <a:xfrm>
              <a:off x="5136" y="1184"/>
              <a:ext cx="80" cy="73"/>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1" name="Oval 17"/>
            <p:cNvSpPr>
              <a:spLocks noChangeArrowheads="1"/>
            </p:cNvSpPr>
            <p:nvPr/>
          </p:nvSpPr>
          <p:spPr bwMode="auto">
            <a:xfrm>
              <a:off x="5248" y="1184"/>
              <a:ext cx="79" cy="73"/>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2" name="Oval 18"/>
            <p:cNvSpPr>
              <a:spLocks noChangeArrowheads="1"/>
            </p:cNvSpPr>
            <p:nvPr/>
          </p:nvSpPr>
          <p:spPr bwMode="auto">
            <a:xfrm>
              <a:off x="5360" y="1184"/>
              <a:ext cx="76" cy="73"/>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3" name="Oval 19"/>
            <p:cNvSpPr>
              <a:spLocks noChangeArrowheads="1"/>
            </p:cNvSpPr>
            <p:nvPr/>
          </p:nvSpPr>
          <p:spPr bwMode="auto">
            <a:xfrm>
              <a:off x="5472" y="1184"/>
              <a:ext cx="73" cy="73"/>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4" name="Oval 20"/>
            <p:cNvSpPr>
              <a:spLocks noChangeArrowheads="1"/>
            </p:cNvSpPr>
            <p:nvPr/>
          </p:nvSpPr>
          <p:spPr bwMode="auto">
            <a:xfrm>
              <a:off x="5584" y="1184"/>
              <a:ext cx="80" cy="73"/>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5" name="Oval 21"/>
            <p:cNvSpPr>
              <a:spLocks noChangeArrowheads="1"/>
            </p:cNvSpPr>
            <p:nvPr/>
          </p:nvSpPr>
          <p:spPr bwMode="auto">
            <a:xfrm>
              <a:off x="5136" y="1296"/>
              <a:ext cx="80" cy="80"/>
            </a:xfrm>
            <a:prstGeom prst="ellipse">
              <a:avLst/>
            </a:prstGeom>
            <a:solidFill>
              <a:schemeClr val="tx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6" name="Oval 22"/>
            <p:cNvSpPr>
              <a:spLocks noChangeArrowheads="1"/>
            </p:cNvSpPr>
            <p:nvPr/>
          </p:nvSpPr>
          <p:spPr bwMode="auto">
            <a:xfrm>
              <a:off x="5248" y="1296"/>
              <a:ext cx="79" cy="80"/>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7" name="Oval 23"/>
            <p:cNvSpPr>
              <a:spLocks noChangeArrowheads="1"/>
            </p:cNvSpPr>
            <p:nvPr/>
          </p:nvSpPr>
          <p:spPr bwMode="auto">
            <a:xfrm>
              <a:off x="5360" y="1296"/>
              <a:ext cx="76" cy="80"/>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8" name="Oval 24"/>
            <p:cNvSpPr>
              <a:spLocks noChangeArrowheads="1"/>
            </p:cNvSpPr>
            <p:nvPr/>
          </p:nvSpPr>
          <p:spPr bwMode="auto">
            <a:xfrm>
              <a:off x="5472" y="1296"/>
              <a:ext cx="73" cy="80"/>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49" name="Oval 25"/>
            <p:cNvSpPr>
              <a:spLocks noChangeArrowheads="1"/>
            </p:cNvSpPr>
            <p:nvPr/>
          </p:nvSpPr>
          <p:spPr bwMode="auto">
            <a:xfrm>
              <a:off x="5136" y="1408"/>
              <a:ext cx="80" cy="80"/>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0" name="Oval 26"/>
            <p:cNvSpPr>
              <a:spLocks noChangeArrowheads="1"/>
            </p:cNvSpPr>
            <p:nvPr/>
          </p:nvSpPr>
          <p:spPr bwMode="auto">
            <a:xfrm>
              <a:off x="5248" y="1408"/>
              <a:ext cx="79" cy="80"/>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1" name="Oval 27"/>
            <p:cNvSpPr>
              <a:spLocks noChangeArrowheads="1"/>
            </p:cNvSpPr>
            <p:nvPr/>
          </p:nvSpPr>
          <p:spPr bwMode="auto">
            <a:xfrm>
              <a:off x="5360" y="1408"/>
              <a:ext cx="76" cy="80"/>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2" name="Oval 28"/>
            <p:cNvSpPr>
              <a:spLocks noChangeArrowheads="1"/>
            </p:cNvSpPr>
            <p:nvPr/>
          </p:nvSpPr>
          <p:spPr bwMode="auto">
            <a:xfrm>
              <a:off x="5472" y="1408"/>
              <a:ext cx="73" cy="80"/>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3" name="Oval 29"/>
            <p:cNvSpPr>
              <a:spLocks noChangeArrowheads="1"/>
            </p:cNvSpPr>
            <p:nvPr/>
          </p:nvSpPr>
          <p:spPr bwMode="auto">
            <a:xfrm>
              <a:off x="5584" y="1408"/>
              <a:ext cx="80" cy="80"/>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4" name="Oval 30"/>
            <p:cNvSpPr>
              <a:spLocks noChangeArrowheads="1"/>
            </p:cNvSpPr>
            <p:nvPr/>
          </p:nvSpPr>
          <p:spPr bwMode="auto">
            <a:xfrm>
              <a:off x="5136" y="1520"/>
              <a:ext cx="80" cy="79"/>
            </a:xfrm>
            <a:prstGeom prst="ellipse">
              <a:avLst/>
            </a:prstGeom>
            <a:solidFill>
              <a:schemeClr val="accent2"/>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5" name="Oval 31"/>
            <p:cNvSpPr>
              <a:spLocks noChangeArrowheads="1"/>
            </p:cNvSpPr>
            <p:nvPr/>
          </p:nvSpPr>
          <p:spPr bwMode="auto">
            <a:xfrm>
              <a:off x="5248" y="1520"/>
              <a:ext cx="79" cy="79"/>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6" name="Oval 32"/>
            <p:cNvSpPr>
              <a:spLocks noChangeArrowheads="1"/>
            </p:cNvSpPr>
            <p:nvPr/>
          </p:nvSpPr>
          <p:spPr bwMode="auto">
            <a:xfrm>
              <a:off x="5360" y="1520"/>
              <a:ext cx="76" cy="79"/>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7" name="Oval 33"/>
            <p:cNvSpPr>
              <a:spLocks noChangeArrowheads="1"/>
            </p:cNvSpPr>
            <p:nvPr/>
          </p:nvSpPr>
          <p:spPr bwMode="auto">
            <a:xfrm>
              <a:off x="5472" y="1520"/>
              <a:ext cx="73" cy="79"/>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8" name="Oval 34"/>
            <p:cNvSpPr>
              <a:spLocks noChangeArrowheads="1"/>
            </p:cNvSpPr>
            <p:nvPr/>
          </p:nvSpPr>
          <p:spPr bwMode="auto">
            <a:xfrm>
              <a:off x="5136" y="1632"/>
              <a:ext cx="80" cy="75"/>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59" name="Oval 35"/>
            <p:cNvSpPr>
              <a:spLocks noChangeArrowheads="1"/>
            </p:cNvSpPr>
            <p:nvPr/>
          </p:nvSpPr>
          <p:spPr bwMode="auto">
            <a:xfrm>
              <a:off x="5248" y="1632"/>
              <a:ext cx="79" cy="75"/>
            </a:xfrm>
            <a:prstGeom prst="ellipse">
              <a:avLst/>
            </a:prstGeom>
            <a:solidFill>
              <a:schemeClr val="accent1"/>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60" name="Oval 36"/>
            <p:cNvSpPr>
              <a:spLocks noChangeArrowheads="1"/>
            </p:cNvSpPr>
            <p:nvPr/>
          </p:nvSpPr>
          <p:spPr bwMode="auto">
            <a:xfrm>
              <a:off x="5360" y="1632"/>
              <a:ext cx="76" cy="75"/>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61" name="Oval 37"/>
            <p:cNvSpPr>
              <a:spLocks noChangeArrowheads="1"/>
            </p:cNvSpPr>
            <p:nvPr/>
          </p:nvSpPr>
          <p:spPr bwMode="auto">
            <a:xfrm>
              <a:off x="5472" y="1632"/>
              <a:ext cx="73" cy="75"/>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62" name="Oval 38"/>
            <p:cNvSpPr>
              <a:spLocks noChangeArrowheads="1"/>
            </p:cNvSpPr>
            <p:nvPr/>
          </p:nvSpPr>
          <p:spPr bwMode="auto">
            <a:xfrm>
              <a:off x="5248" y="1744"/>
              <a:ext cx="79" cy="80"/>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sp>
          <p:nvSpPr>
            <p:cNvPr id="1063" name="Oval 39"/>
            <p:cNvSpPr>
              <a:spLocks noChangeArrowheads="1"/>
            </p:cNvSpPr>
            <p:nvPr/>
          </p:nvSpPr>
          <p:spPr bwMode="auto">
            <a:xfrm>
              <a:off x="5472" y="1744"/>
              <a:ext cx="73" cy="80"/>
            </a:xfrm>
            <a:prstGeom prst="ellipse">
              <a:avLst/>
            </a:prstGeom>
            <a:solidFill>
              <a:schemeClr val="folHlink"/>
            </a:solidFill>
            <a:ln>
              <a:noFill/>
            </a:ln>
            <a:effectLst/>
            <a:extLst/>
          </p:spPr>
          <p:txBody>
            <a:bodyPr wrap="none" anchor="ct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endParaRPr lang="fr-FR" altLang="fr-FR" smtClean="0"/>
            </a:p>
          </p:txBody>
        </p:sp>
      </p:grpSp>
    </p:spTree>
  </p:cSld>
  <p:clrMap bg1="dk2" tx1="lt1" bg2="dk1" tx2="lt2" accent1="accent1" accent2="accent2" accent3="accent3" accent4="accent4" accent5="accent5" accent6="accent6" hlink="hlink" folHlink="folHlink"/>
  <p:sldLayoutIdLst>
    <p:sldLayoutId id="2147483828"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iming>
    <p:tnLst>
      <p:par>
        <p:cTn id="1" dur="indefinite" restart="never" nodeType="tmRoot"/>
      </p:par>
    </p:tnLst>
  </p:timing>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cs typeface="Arial" charset="0"/>
        </a:defRPr>
      </a:lvl2pPr>
      <a:lvl3pPr algn="l" rtl="0" eaLnBrk="0" fontAlgn="base" hangingPunct="0">
        <a:spcBef>
          <a:spcPct val="0"/>
        </a:spcBef>
        <a:spcAft>
          <a:spcPct val="0"/>
        </a:spcAft>
        <a:defRPr sz="3900" b="1">
          <a:solidFill>
            <a:schemeClr val="tx2"/>
          </a:solidFill>
          <a:latin typeface="Arial" charset="0"/>
          <a:cs typeface="Arial" charset="0"/>
        </a:defRPr>
      </a:lvl3pPr>
      <a:lvl4pPr algn="l" rtl="0" eaLnBrk="0" fontAlgn="base" hangingPunct="0">
        <a:spcBef>
          <a:spcPct val="0"/>
        </a:spcBef>
        <a:spcAft>
          <a:spcPct val="0"/>
        </a:spcAft>
        <a:defRPr sz="3900" b="1">
          <a:solidFill>
            <a:schemeClr val="tx2"/>
          </a:solidFill>
          <a:latin typeface="Arial" charset="0"/>
          <a:cs typeface="Arial" charset="0"/>
        </a:defRPr>
      </a:lvl4pPr>
      <a:lvl5pPr algn="l" rtl="0" eaLnBrk="0" fontAlgn="base" hangingPunct="0">
        <a:spcBef>
          <a:spcPct val="0"/>
        </a:spcBef>
        <a:spcAft>
          <a:spcPct val="0"/>
        </a:spcAft>
        <a:defRPr sz="3900" b="1">
          <a:solidFill>
            <a:schemeClr val="tx2"/>
          </a:solidFill>
          <a:latin typeface="Arial" charset="0"/>
          <a:cs typeface="Arial" charset="0"/>
        </a:defRPr>
      </a:lvl5pPr>
      <a:lvl6pPr marL="457200" algn="l" rtl="0" fontAlgn="base">
        <a:spcBef>
          <a:spcPct val="0"/>
        </a:spcBef>
        <a:spcAft>
          <a:spcPct val="0"/>
        </a:spcAft>
        <a:defRPr sz="3900" b="1">
          <a:solidFill>
            <a:schemeClr val="tx2"/>
          </a:solidFill>
          <a:latin typeface="Arial" charset="0"/>
          <a:cs typeface="Arial" charset="0"/>
        </a:defRPr>
      </a:lvl6pPr>
      <a:lvl7pPr marL="914400" algn="l" rtl="0" fontAlgn="base">
        <a:spcBef>
          <a:spcPct val="0"/>
        </a:spcBef>
        <a:spcAft>
          <a:spcPct val="0"/>
        </a:spcAft>
        <a:defRPr sz="3900" b="1">
          <a:solidFill>
            <a:schemeClr val="tx2"/>
          </a:solidFill>
          <a:latin typeface="Arial" charset="0"/>
          <a:cs typeface="Arial" charset="0"/>
        </a:defRPr>
      </a:lvl7pPr>
      <a:lvl8pPr marL="1371600" algn="l" rtl="0" fontAlgn="base">
        <a:spcBef>
          <a:spcPct val="0"/>
        </a:spcBef>
        <a:spcAft>
          <a:spcPct val="0"/>
        </a:spcAft>
        <a:defRPr sz="3900" b="1">
          <a:solidFill>
            <a:schemeClr val="tx2"/>
          </a:solidFill>
          <a:latin typeface="Arial" charset="0"/>
          <a:cs typeface="Arial" charset="0"/>
        </a:defRPr>
      </a:lvl8pPr>
      <a:lvl9pPr marL="1828800" algn="l" rtl="0" fontAlgn="base">
        <a:spcBef>
          <a:spcPct val="0"/>
        </a:spcBef>
        <a:spcAft>
          <a:spcPct val="0"/>
        </a:spcAft>
        <a:defRPr sz="39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cs typeface="+mn-cs"/>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cs typeface="+mn-cs"/>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cs typeface="+mn-cs"/>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6.xml"/><Relationship Id="rId1" Type="http://schemas.openxmlformats.org/officeDocument/2006/relationships/video" Target="file:///E:\ARISSaugust2017GB_2mn.wmv"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hyperlink" Target="http://www.vivadatv.org/"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www.batc.org.uk/forum/viewtopic.php?f=15&amp;t=4102"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468313" y="765175"/>
            <a:ext cx="7200031" cy="1503363"/>
          </a:xfrm>
        </p:spPr>
        <p:txBody>
          <a:bodyPr/>
          <a:lstStyle/>
          <a:p>
            <a:pPr algn="ctr"/>
            <a:r>
              <a:rPr lang="en-US" altLang="fr-FR" dirty="0" smtClean="0"/>
              <a:t>Receiver </a:t>
            </a:r>
            <a:r>
              <a:rPr lang="en-US" altLang="fr-FR" dirty="0" smtClean="0"/>
              <a:t>and </a:t>
            </a:r>
            <a:r>
              <a:rPr lang="en-US" altLang="fr-FR" dirty="0" smtClean="0"/>
              <a:t>software </a:t>
            </a:r>
            <a:br>
              <a:rPr lang="en-US" altLang="fr-FR" dirty="0" smtClean="0"/>
            </a:br>
            <a:r>
              <a:rPr lang="en-US" altLang="fr-FR" dirty="0" smtClean="0"/>
              <a:t>for receiving </a:t>
            </a:r>
            <a:r>
              <a:rPr lang="en-US" altLang="fr-FR" dirty="0" smtClean="0"/>
              <a:t>HamTV DVB-S </a:t>
            </a:r>
            <a:r>
              <a:rPr lang="en-US" altLang="fr-FR" dirty="0" smtClean="0"/>
              <a:t>/S2</a:t>
            </a:r>
          </a:p>
        </p:txBody>
      </p:sp>
      <p:sp>
        <p:nvSpPr>
          <p:cNvPr id="3075" name="Rectangle 3"/>
          <p:cNvSpPr>
            <a:spLocks noGrp="1" noChangeArrowheads="1"/>
          </p:cNvSpPr>
          <p:nvPr>
            <p:ph type="subTitle" idx="1"/>
          </p:nvPr>
        </p:nvSpPr>
        <p:spPr>
          <a:xfrm>
            <a:off x="539750" y="3068638"/>
            <a:ext cx="6400800" cy="2808287"/>
          </a:xfrm>
        </p:spPr>
        <p:txBody>
          <a:bodyPr/>
          <a:lstStyle/>
          <a:p>
            <a:pPr algn="ctr"/>
            <a:r>
              <a:rPr lang="en-US" altLang="fr-FR" sz="3600" dirty="0" smtClean="0"/>
              <a:t>From 2014 to 2017</a:t>
            </a:r>
          </a:p>
          <a:p>
            <a:pPr algn="l" eaLnBrk="1" hangingPunct="1">
              <a:lnSpc>
                <a:spcPct val="90000"/>
              </a:lnSpc>
            </a:pPr>
            <a:endParaRPr lang="en-GB" altLang="fr-FR" b="1" dirty="0" smtClean="0">
              <a:cs typeface="Times New Roman" pitchFamily="18" charset="0"/>
            </a:endParaRPr>
          </a:p>
          <a:p>
            <a:pPr algn="l" eaLnBrk="1" hangingPunct="1">
              <a:lnSpc>
                <a:spcPct val="90000"/>
              </a:lnSpc>
            </a:pPr>
            <a:r>
              <a:rPr lang="en-GB" altLang="fr-FR" sz="2400" b="1" dirty="0" smtClean="0">
                <a:cs typeface="Times New Roman" pitchFamily="18" charset="0"/>
              </a:rPr>
              <a:t>October </a:t>
            </a:r>
            <a:r>
              <a:rPr lang="en-GB" altLang="fr-FR" sz="2400" b="1" dirty="0" smtClean="0">
                <a:cs typeface="Times New Roman" pitchFamily="18" charset="0"/>
              </a:rPr>
              <a:t>2017</a:t>
            </a:r>
          </a:p>
          <a:p>
            <a:pPr algn="l" eaLnBrk="1" hangingPunct="1">
              <a:lnSpc>
                <a:spcPct val="90000"/>
              </a:lnSpc>
            </a:pPr>
            <a:r>
              <a:rPr lang="en-GB" altLang="fr-FR" sz="2400" b="1" dirty="0" smtClean="0">
                <a:cs typeface="Times New Roman" pitchFamily="18" charset="0"/>
              </a:rPr>
              <a:t>Jean Pierre Courjaud F6DZP</a:t>
            </a:r>
          </a:p>
        </p:txBody>
      </p:sp>
    </p:spTree>
  </p:cSld>
  <p:clrMapOvr>
    <a:masterClrMapping/>
  </p:clrMapOvr>
  <mc:AlternateContent xmlns:mc="http://schemas.openxmlformats.org/markup-compatibility/2006">
    <mc:Choice xmlns="" xmlns:p14="http://schemas.microsoft.com/office/powerpoint/2010/main" Requires="p14">
      <p:transition spd="slow" p14:dur="2000" advTm="17340"/>
    </mc:Choice>
    <mc:Fallback>
      <p:transition spd="slow" advTm="1734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395288" y="333375"/>
            <a:ext cx="7543800" cy="723900"/>
          </a:xfrm>
        </p:spPr>
        <p:txBody>
          <a:bodyPr/>
          <a:lstStyle/>
          <a:p>
            <a:r>
              <a:rPr lang="fr-FR" altLang="fr-FR" smtClean="0"/>
              <a:t>2014 solution :TT S2-1600</a:t>
            </a:r>
          </a:p>
        </p:txBody>
      </p:sp>
      <p:pic>
        <p:nvPicPr>
          <p:cNvPr id="4099" name="Image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331913" y="1484313"/>
            <a:ext cx="5688012" cy="4886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41918"/>
    </mc:Choice>
    <mc:Fallback>
      <p:transition spd="slow" advTm="41918"/>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5501" x="6210300" y="3771900"/>
          <p14:tracePt t="25790" x="6205538" y="3771900"/>
          <p14:tracePt t="25814" x="6196013" y="3771900"/>
          <p14:tracePt t="25823" x="6186488" y="3767138"/>
          <p14:tracePt t="25830" x="6162675" y="3767138"/>
          <p14:tracePt t="25846" x="6138863" y="3767138"/>
          <p14:tracePt t="25847" x="6048375" y="3767138"/>
          <p14:tracePt t="25863" x="5895975" y="3790950"/>
          <p14:tracePt t="25879" x="5638800" y="3843338"/>
          <p14:tracePt t="25896" x="5386388" y="3914775"/>
          <p14:tracePt t="25913" x="5200650" y="3967163"/>
          <p14:tracePt t="25929" x="5100638" y="4010025"/>
          <p14:tracePt t="25946" x="5038725" y="4043363"/>
          <p14:tracePt t="25962" x="4976813" y="4067175"/>
          <p14:tracePt t="25980" x="4881563" y="4114800"/>
          <p14:tracePt t="25996" x="4762500" y="4171950"/>
          <p14:tracePt t="26013" x="4586288" y="4252913"/>
          <p14:tracePt t="26029" x="4405313" y="4314825"/>
          <p14:tracePt t="26046" x="4333875" y="4324350"/>
          <p14:tracePt t="26063" x="4295775" y="4329113"/>
          <p14:tracePt t="26080" x="4238625" y="4329113"/>
          <p14:tracePt t="26096" x="4114800" y="4357688"/>
          <p14:tracePt t="26113" x="3919538" y="4410075"/>
          <p14:tracePt t="26130" x="3619500" y="4462463"/>
          <p14:tracePt t="26146" x="3429000" y="4495800"/>
          <p14:tracePt t="26163" x="3324225" y="4514850"/>
          <p14:tracePt t="26180" x="3290888" y="4514850"/>
          <p14:tracePt t="26222" x="3286125" y="4514850"/>
          <p14:tracePt t="26230" x="3281363" y="4514850"/>
          <p14:tracePt t="26236" x="3252788" y="4519613"/>
          <p14:tracePt t="26246" x="3200400" y="4552950"/>
          <p14:tracePt t="26263" x="3143250" y="4572000"/>
          <p14:tracePt t="26280" x="3114675" y="4595813"/>
          <p14:tracePt t="26296" x="3095625" y="4610100"/>
          <p14:tracePt t="26313" x="3090863" y="4610100"/>
          <p14:tracePt t="26329" x="3081338" y="4624388"/>
          <p14:tracePt t="26346" x="3048000" y="4643438"/>
          <p14:tracePt t="26363" x="3000375" y="4676775"/>
          <p14:tracePt t="26380" x="2962275" y="4710113"/>
          <p14:tracePt t="26396" x="2933700" y="4724400"/>
          <p14:tracePt t="26558" x="2933700" y="4719638"/>
          <p14:tracePt t="26566" x="2928938" y="4714875"/>
          <p14:tracePt t="26580" x="2924175" y="4705350"/>
          <p14:tracePt t="26580" x="2909888" y="4681538"/>
          <p14:tracePt t="26596" x="2890838" y="4672013"/>
          <p14:tracePt t="26613" x="2843213" y="4672013"/>
          <p14:tracePt t="26630" x="2809875" y="4672013"/>
          <p14:tracePt t="26647" x="2790825" y="4672013"/>
          <p14:tracePt t="26663" x="2781300" y="4672013"/>
          <p14:tracePt t="26681" x="2776538" y="4672013"/>
          <p14:tracePt t="26718" x="2776538" y="4681538"/>
          <p14:tracePt t="26726" x="2767013" y="4695825"/>
          <p14:tracePt t="26731" x="2747963" y="4752975"/>
          <p14:tracePt t="26746" x="2728913" y="4829175"/>
          <p14:tracePt t="26763" x="2724150" y="4900613"/>
          <p14:tracePt t="26780" x="2724150" y="4953000"/>
          <p14:tracePt t="26796" x="2728913" y="4976813"/>
          <p14:tracePt t="26813" x="2738438" y="4986338"/>
          <p14:tracePt t="26830" x="2747963" y="4986338"/>
          <p14:tracePt t="26870" x="2752725" y="4986338"/>
          <p14:tracePt t="26878" x="2757488" y="4986338"/>
          <p14:tracePt t="26886" x="2762250" y="4986338"/>
          <p14:tracePt t="26897" x="2781300" y="4986338"/>
          <p14:tracePt t="26913" x="2800350" y="4986338"/>
          <p14:tracePt t="26930" x="2814638" y="4976813"/>
          <p14:tracePt t="26947" x="2828925" y="4976813"/>
          <p14:tracePt t="26963" x="2838450" y="4967288"/>
          <p14:tracePt t="26980" x="2852738" y="4962525"/>
          <p14:tracePt t="26997" x="2867025" y="4957763"/>
          <p14:tracePt t="27013" x="2900363" y="4938713"/>
          <p14:tracePt t="27030" x="2928938" y="4919663"/>
          <p14:tracePt t="27047" x="2947988" y="4905375"/>
          <p14:tracePt t="27064" x="2962275" y="4895850"/>
          <p14:tracePt t="27080" x="2971800" y="4881563"/>
          <p14:tracePt t="27097" x="2986088" y="4862513"/>
          <p14:tracePt t="27113" x="2995613" y="4838700"/>
          <p14:tracePt t="27130" x="3014663" y="4810125"/>
          <p14:tracePt t="27147" x="3043238" y="4772025"/>
          <p14:tracePt t="27164" x="3052763" y="4743450"/>
          <p14:tracePt t="27180" x="3062288" y="4714875"/>
          <p14:tracePt t="27197" x="3067050" y="4686300"/>
          <p14:tracePt t="27213" x="3062288" y="4652963"/>
          <p14:tracePt t="27230" x="3052763" y="4614863"/>
          <p14:tracePt t="27247" x="3043238" y="4581525"/>
          <p14:tracePt t="27264" x="3019425" y="4538663"/>
          <p14:tracePt t="27280" x="3005138" y="4510088"/>
          <p14:tracePt t="27297" x="2986088" y="4481513"/>
          <p14:tracePt t="27313" x="2967038" y="4462463"/>
          <p14:tracePt t="27330" x="2952750" y="4457700"/>
          <p14:tracePt t="27347" x="2943225" y="4448175"/>
          <p14:tracePt t="27363" x="2938463" y="4448175"/>
          <p14:tracePt t="27406" x="2933700" y="4448175"/>
          <p14:tracePt t="27438" x="2924175" y="4448175"/>
          <p14:tracePt t="27457" x="2919413" y="4448175"/>
          <p14:tracePt t="27470" x="2909888" y="4452938"/>
          <p14:tracePt t="27480" x="2905125" y="4457700"/>
          <p14:tracePt t="27489" x="2900363" y="4462463"/>
          <p14:tracePt t="27497" x="2900363" y="4471988"/>
          <p14:tracePt t="27514" x="2900363" y="4476750"/>
          <p14:tracePt t="27530" x="2895600" y="4495800"/>
          <p14:tracePt t="27547" x="2886075" y="4519613"/>
          <p14:tracePt t="27564" x="2886075" y="4543425"/>
          <p14:tracePt t="27580" x="2886075" y="4576763"/>
          <p14:tracePt t="27597" x="2881313" y="4614863"/>
          <p14:tracePt t="27614" x="2881313" y="4624388"/>
          <p14:tracePt t="27631" x="2881313" y="4633913"/>
          <p14:tracePt t="27647" x="2881313" y="4643438"/>
          <p14:tracePt t="27664" x="2886075" y="4657725"/>
          <p14:tracePt t="27680" x="2886075" y="4667250"/>
          <p14:tracePt t="27697" x="2895600" y="4676775"/>
          <p14:tracePt t="27714" x="2895600" y="4686300"/>
          <p14:tracePt t="27731" x="2895600" y="4691063"/>
          <p14:tracePt t="27747" x="2900363" y="4691063"/>
          <p14:tracePt t="27790" x="2905125" y="4695825"/>
          <p14:tracePt t="27814" x="2905125" y="4700588"/>
          <p14:tracePt t="28598" x="2909888" y="4700588"/>
          <p14:tracePt t="28606" x="2909888" y="4691063"/>
          <p14:tracePt t="28614" x="2914650" y="4691063"/>
          <p14:tracePt t="28615" x="2924175" y="4676775"/>
          <p14:tracePt t="28631" x="2933700" y="4657725"/>
          <p14:tracePt t="28648" x="2952750" y="4638675"/>
          <p14:tracePt t="28664" x="2990850" y="4610100"/>
          <p14:tracePt t="28681" x="3057525" y="4552950"/>
          <p14:tracePt t="28698" x="3157538" y="4495800"/>
          <p14:tracePt t="28715" x="3252788" y="4438650"/>
          <p14:tracePt t="28731" x="3324225" y="4386263"/>
          <p14:tracePt t="28748" x="3362325" y="4352925"/>
          <p14:tracePt t="28765" x="3395663" y="4329113"/>
          <p14:tracePt t="28782" x="3419475" y="4310063"/>
          <p14:tracePt t="28798" x="3443288" y="4291013"/>
          <p14:tracePt t="28815" x="3481388" y="4267200"/>
          <p14:tracePt t="28831" x="3524250" y="4243388"/>
          <p14:tracePt t="28848" x="3543300" y="4229100"/>
          <p14:tracePt t="28865" x="3562350" y="4214813"/>
          <p14:tracePt t="28882" x="3581400" y="4205288"/>
          <p14:tracePt t="28898" x="3609975" y="4181475"/>
          <p14:tracePt t="28915" x="3648075" y="4157663"/>
          <p14:tracePt t="28931" x="3705225" y="4119563"/>
          <p14:tracePt t="28948" x="3757613" y="4086225"/>
          <p14:tracePt t="28965" x="3790950" y="4067175"/>
          <p14:tracePt t="28965" x="3800475" y="4057650"/>
          <p14:tracePt t="28982" x="3819525" y="4048125"/>
          <p14:tracePt t="28998" x="3833813" y="4038600"/>
          <p14:tracePt t="29015" x="3862388" y="4029075"/>
          <p14:tracePt t="29031" x="3886200" y="4010025"/>
          <p14:tracePt t="29048" x="3929063" y="3971925"/>
          <p14:tracePt t="29065" x="3967163" y="3952875"/>
          <p14:tracePt t="29082" x="3981450" y="3929063"/>
          <p14:tracePt t="29098" x="3990975" y="3914775"/>
          <p14:tracePt t="29115" x="4000500" y="3900488"/>
          <p14:tracePt t="29132" x="4005263" y="3886200"/>
          <p14:tracePt t="29148" x="4024313" y="3852863"/>
          <p14:tracePt t="29165" x="4057650" y="3790950"/>
          <p14:tracePt t="29182" x="4067175" y="3762375"/>
          <p14:tracePt t="29198" x="4071938" y="3738563"/>
          <p14:tracePt t="29215" x="4071938" y="3719513"/>
          <p14:tracePt t="29232" x="4071938" y="3700463"/>
          <p14:tracePt t="29248" x="4071938" y="3686175"/>
          <p14:tracePt t="29265" x="4071938" y="3657600"/>
          <p14:tracePt t="29282" x="4067175" y="3633788"/>
          <p14:tracePt t="29298" x="4062413" y="3609975"/>
          <p14:tracePt t="29315" x="4062413" y="3590925"/>
          <p14:tracePt t="29332" x="4048125" y="3576638"/>
          <p14:tracePt t="29348" x="4038600" y="3567113"/>
          <p14:tracePt t="29365" x="4029075" y="3552825"/>
          <p14:tracePt t="29382" x="4019550" y="3548063"/>
          <p14:tracePt t="29398" x="4014788" y="3543300"/>
          <p14:tracePt t="29415" x="4005263" y="3538538"/>
          <p14:tracePt t="29432" x="3986213" y="3529013"/>
          <p14:tracePt t="29448" x="3967163" y="3524250"/>
          <p14:tracePt t="29465" x="3948113" y="3514725"/>
          <p14:tracePt t="29482" x="3929063" y="3509963"/>
          <p14:tracePt t="29498" x="3910013" y="3505200"/>
          <p14:tracePt t="29515" x="3900488" y="3500438"/>
          <p14:tracePt t="29532" x="3890963" y="3500438"/>
          <p14:tracePt t="29548" x="3881438" y="3500438"/>
          <p14:tracePt t="29565" x="3857625" y="3500438"/>
          <p14:tracePt t="29582" x="3829050" y="3500438"/>
          <p14:tracePt t="29598" x="3819525" y="3505200"/>
          <p14:tracePt t="29615" x="3810000" y="3505200"/>
          <p14:tracePt t="29686" x="3805238" y="3509963"/>
          <p14:tracePt t="29710" x="3805238" y="3519488"/>
          <p14:tracePt t="29718" x="3800475" y="3519488"/>
          <p14:tracePt t="29726" x="3800475" y="3529013"/>
          <p14:tracePt t="29734" x="3795713" y="3538538"/>
          <p14:tracePt t="29749" x="3795713" y="3543300"/>
          <p14:tracePt t="29765" x="3795713" y="3548063"/>
          <p14:tracePt t="29782" x="3795713" y="3557588"/>
          <p14:tracePt t="29798" x="3795713" y="3567113"/>
          <p14:tracePt t="29815" x="3795713" y="3581400"/>
          <p14:tracePt t="29832" x="3800475" y="3595688"/>
          <p14:tracePt t="29849" x="3805238" y="3609975"/>
          <p14:tracePt t="29865" x="3814763" y="3629025"/>
          <p14:tracePt t="29882" x="3819525" y="3643313"/>
          <p14:tracePt t="29899" x="3829050" y="3652838"/>
          <p14:tracePt t="29915" x="3833813" y="3662363"/>
          <p14:tracePt t="29932" x="3843338" y="3671888"/>
          <p14:tracePt t="29949" x="3843338" y="3681413"/>
          <p14:tracePt t="29949" x="3848100" y="3686175"/>
          <p14:tracePt t="29966" x="3852863" y="3695700"/>
          <p14:tracePt t="29982" x="3862388" y="3700463"/>
          <p14:tracePt t="29999" x="3867150" y="3700463"/>
          <p14:tracePt t="30134" x="3871913" y="3700463"/>
          <p14:tracePt t="30150" x="3876675" y="3700463"/>
          <p14:tracePt t="30158" x="3876675" y="3695700"/>
          <p14:tracePt t="30166" x="3881438" y="3695700"/>
          <p14:tracePt t="30167" x="3886200" y="3690938"/>
          <p14:tracePt t="30182" x="3886200" y="3686175"/>
          <p14:tracePt t="30199" x="3890963" y="3686175"/>
          <p14:tracePt t="30215" x="3900488" y="3676650"/>
          <p14:tracePt t="30232" x="3914775" y="3671888"/>
          <p14:tracePt t="30249" x="3929063" y="3657600"/>
          <p14:tracePt t="30265" x="3933825" y="3652838"/>
          <p14:tracePt t="30282" x="3938588" y="3648075"/>
          <p14:tracePt t="30299" x="3943350" y="3638550"/>
          <p14:tracePt t="30315" x="3943350" y="3633788"/>
          <p14:tracePt t="30334" x="3943350" y="3629025"/>
          <p14:tracePt t="30349" x="3948113" y="3614738"/>
          <p14:tracePt t="30366" x="3952875" y="3609975"/>
          <p14:tracePt t="30382" x="3952875" y="3600450"/>
          <p14:tracePt t="30399" x="3952875" y="3595688"/>
          <p14:tracePt t="30416" x="3952875" y="3590925"/>
          <p14:tracePt t="30432" x="3952875" y="3586163"/>
          <p14:tracePt t="30449" x="3952875" y="3581400"/>
          <p14:tracePt t="30466" x="3948113" y="3576638"/>
          <p14:tracePt t="30482" x="3943350" y="3567113"/>
          <p14:tracePt t="30499" x="3938588" y="3562350"/>
          <p14:tracePt t="30516" x="3933825" y="3557588"/>
          <p14:tracePt t="30533" x="3929063" y="3557588"/>
          <p14:tracePt t="30598" x="3929063" y="3552825"/>
          <p14:tracePt t="30614" x="3919538" y="3552825"/>
          <p14:tracePt t="30630" x="3910013" y="3552825"/>
          <p14:tracePt t="30645" x="3900488" y="3552825"/>
          <p14:tracePt t="30653" x="3895725" y="3552825"/>
          <p14:tracePt t="30666" x="3890963" y="3552825"/>
          <p14:tracePt t="30666" x="3881438" y="3552825"/>
          <p14:tracePt t="30682" x="3871913" y="3552825"/>
          <p14:tracePt t="30699" x="3867150" y="3548063"/>
          <p14:tracePt t="30716" x="3862388" y="3548063"/>
          <p14:tracePt t="30733" x="3852863" y="3548063"/>
          <p14:tracePt t="30749" x="3833813" y="3548063"/>
          <p14:tracePt t="30766" x="3814763" y="3557588"/>
          <p14:tracePt t="30783" x="3800475" y="3562350"/>
          <p14:tracePt t="30799" x="3790950" y="3562350"/>
          <p14:tracePt t="30816" x="3786188" y="3567113"/>
          <p14:tracePt t="30833" x="3781425" y="3567113"/>
          <p14:tracePt t="30849" x="3776663" y="3576638"/>
          <p14:tracePt t="30866" x="3767138" y="3586163"/>
          <p14:tracePt t="30883" x="3748088" y="3600450"/>
          <p14:tracePt t="30899" x="3729038" y="3609975"/>
          <p14:tracePt t="30916" x="3714750" y="3619500"/>
          <p14:tracePt t="30933" x="3709988" y="3624263"/>
          <p14:tracePt t="31277" x="3709988" y="3629025"/>
          <p14:tracePt t="31421" x="3709988" y="3633788"/>
          <p14:tracePt t="31429" x="3714750" y="3633788"/>
          <p14:tracePt t="31445" x="3719513" y="3633788"/>
          <p14:tracePt t="31450" x="3724275" y="3633788"/>
          <p14:tracePt t="31470" x="3729038" y="3633788"/>
          <p14:tracePt t="31477" x="3733800" y="3633788"/>
          <p14:tracePt t="31483" x="3743325" y="3633788"/>
          <p14:tracePt t="31500" x="3757613" y="3633788"/>
          <p14:tracePt t="31517" x="3786188" y="3633788"/>
          <p14:tracePt t="31533" x="3867150" y="3633788"/>
          <p14:tracePt t="31551" x="3933825" y="3633788"/>
          <p14:tracePt t="31566" x="3976688" y="3633788"/>
          <p14:tracePt t="31583" x="4014788" y="3633788"/>
          <p14:tracePt t="31600" x="4057650" y="3633788"/>
          <p14:tracePt t="31617" x="4138613" y="3633788"/>
          <p14:tracePt t="31633" x="4252913" y="3648075"/>
          <p14:tracePt t="31650" x="4424363" y="3671888"/>
          <p14:tracePt t="31667" x="4624388" y="3700463"/>
          <p14:tracePt t="31683" x="4767263" y="3748088"/>
          <p14:tracePt t="31700" x="4838700" y="3786188"/>
          <p14:tracePt t="31717" x="4895850" y="3829050"/>
          <p14:tracePt t="31733" x="4953000" y="3895725"/>
          <p14:tracePt t="31750" x="5005388" y="3948113"/>
          <p14:tracePt t="31766" x="5076825" y="4014788"/>
          <p14:tracePt t="31783" x="5153025" y="4076700"/>
          <p14:tracePt t="31800" x="5210175" y="4138613"/>
          <p14:tracePt t="31817" x="5233988" y="4176713"/>
          <p14:tracePt t="31833" x="5248275" y="4210050"/>
          <p14:tracePt t="31850" x="5267325" y="4243388"/>
          <p14:tracePt t="31867" x="5276850" y="4267200"/>
          <p14:tracePt t="31883" x="5286375" y="4295775"/>
          <p14:tracePt t="31900" x="5300663" y="4319588"/>
          <p14:tracePt t="31917" x="5310188" y="4357688"/>
          <p14:tracePt t="31933" x="5324475" y="4395788"/>
          <p14:tracePt t="31950" x="5334000" y="4414838"/>
          <p14:tracePt t="31967" x="5338763" y="4429125"/>
          <p14:tracePt t="31984" x="5348288" y="4448175"/>
          <p14:tracePt t="32000" x="5362575" y="4462463"/>
          <p14:tracePt t="32017" x="5381625" y="4486275"/>
          <p14:tracePt t="32033" x="5405438" y="4514850"/>
          <p14:tracePt t="32051" x="5434013" y="4543425"/>
          <p14:tracePt t="32067" x="5462588" y="4567238"/>
          <p14:tracePt t="32084" x="5486400" y="4586288"/>
          <p14:tracePt t="32100" x="5500688" y="4605338"/>
          <p14:tracePt t="32117" x="5529263" y="4629150"/>
          <p14:tracePt t="32134" x="5562600" y="4652963"/>
          <p14:tracePt t="32150" x="5595938" y="4681538"/>
          <p14:tracePt t="32167" x="5619750" y="4691063"/>
          <p14:tracePt t="32184" x="5629275" y="4700588"/>
          <p14:tracePt t="32373" x="5634038" y="4700588"/>
          <p14:tracePt t="32421" x="5634038" y="4695825"/>
          <p14:tracePt t="32429" x="5638800" y="4695825"/>
          <p14:tracePt t="32437" x="5638800" y="4691063"/>
          <p14:tracePt t="32444" x="5638800" y="4686300"/>
          <p14:tracePt t="32450" x="5638800" y="4681538"/>
          <p14:tracePt t="32467" x="5643563" y="4676775"/>
          <p14:tracePt t="32484" x="5643563" y="4667250"/>
          <p14:tracePt t="32500" x="5643563" y="4662488"/>
          <p14:tracePt t="32517" x="5648325" y="4648200"/>
          <p14:tracePt t="32534" x="5648325" y="4638675"/>
          <p14:tracePt t="32550" x="5653088" y="4624388"/>
          <p14:tracePt t="32567" x="5657850" y="4610100"/>
          <p14:tracePt t="32584" x="5662613" y="4591050"/>
          <p14:tracePt t="32600" x="5662613" y="4576763"/>
          <p14:tracePt t="32617" x="5662613" y="4557713"/>
          <p14:tracePt t="32634" x="5662613" y="4548188"/>
          <p14:tracePt t="32651" x="5662613" y="4533900"/>
          <p14:tracePt t="32667" x="5662613" y="4514850"/>
          <p14:tracePt t="32684" x="5657850" y="4491038"/>
          <p14:tracePt t="32701" x="5653088" y="4467225"/>
          <p14:tracePt t="32701" x="5653088" y="4457700"/>
          <p14:tracePt t="32717" x="5648325" y="4438650"/>
          <p14:tracePt t="32734" x="5638800" y="4424363"/>
          <p14:tracePt t="32751" x="5634038" y="4414838"/>
          <p14:tracePt t="32767" x="5629275" y="4405313"/>
          <p14:tracePt t="32784" x="5624513" y="4400550"/>
          <p14:tracePt t="32801" x="5619750" y="4391025"/>
          <p14:tracePt t="32817" x="5614988" y="4381500"/>
          <p14:tracePt t="32834" x="5595938" y="4376738"/>
          <p14:tracePt t="32851" x="5591175" y="4367213"/>
          <p14:tracePt t="32867" x="5581650" y="4367213"/>
          <p14:tracePt t="32884" x="5572125" y="4367213"/>
          <p14:tracePt t="32901" x="5557838" y="4367213"/>
          <p14:tracePt t="32918" x="5548313" y="4367213"/>
          <p14:tracePt t="32934" x="5538788" y="4367213"/>
          <p14:tracePt t="32951" x="5529263" y="4367213"/>
          <p14:tracePt t="32968" x="5514975" y="4367213"/>
          <p14:tracePt t="32984" x="5505450" y="4367213"/>
          <p14:tracePt t="33001" x="5486400" y="4371975"/>
          <p14:tracePt t="33017" x="5476875" y="4381500"/>
          <p14:tracePt t="33034" x="5467350" y="4386263"/>
          <p14:tracePt t="33051" x="5448300" y="4395788"/>
          <p14:tracePt t="33068" x="5448300" y="4410075"/>
          <p14:tracePt t="33084" x="5438775" y="4419600"/>
          <p14:tracePt t="33101" x="5429250" y="4438650"/>
          <p14:tracePt t="33117" x="5429250" y="4457700"/>
          <p14:tracePt t="33134" x="5429250" y="4467225"/>
          <p14:tracePt t="33151" x="5429250" y="4486275"/>
          <p14:tracePt t="33168" x="5443538" y="4510088"/>
          <p14:tracePt t="33184" x="5453063" y="4533900"/>
          <p14:tracePt t="33201" x="5472113" y="4557713"/>
          <p14:tracePt t="33218" x="5491163" y="4576763"/>
          <p14:tracePt t="33234" x="5505450" y="4591050"/>
          <p14:tracePt t="33251" x="5519738" y="4600575"/>
          <p14:tracePt t="33268" x="5548313" y="4619625"/>
          <p14:tracePt t="33284" x="5586413" y="4638675"/>
          <p14:tracePt t="33301" x="5610225" y="4657725"/>
          <p14:tracePt t="33318" x="5624513" y="4662488"/>
          <p14:tracePt t="33335" x="5643563" y="4672013"/>
          <p14:tracePt t="33351" x="5657850" y="4676775"/>
          <p14:tracePt t="33368" x="5662613" y="4676775"/>
          <p14:tracePt t="33406" x="5672138" y="4681538"/>
          <p14:tracePt t="33413" x="5676900" y="4681538"/>
          <p14:tracePt t="33438" x="5681663" y="4681538"/>
          <p14:tracePt t="33438" x="5686425" y="4686300"/>
          <p14:tracePt t="33453" x="5691188" y="4686300"/>
          <p14:tracePt t="33468" x="5695950" y="4686300"/>
          <p14:tracePt t="33509" x="5700713" y="4686300"/>
          <p14:tracePt t="33533" x="5700713" y="4681538"/>
          <p14:tracePt t="33565" x="5700713" y="4676775"/>
          <p14:tracePt t="33581" x="5700713" y="4672013"/>
          <p14:tracePt t="33589" x="5705475" y="4672013"/>
          <p14:tracePt t="33601" x="5705475" y="4667250"/>
          <p14:tracePt t="33602" x="5705475" y="4662488"/>
          <p14:tracePt t="33618" x="5710238" y="4657725"/>
          <p14:tracePt t="33634" x="5715000" y="4648200"/>
          <p14:tracePt t="33651" x="5715000" y="4638675"/>
          <p14:tracePt t="33668" x="5715000" y="4633913"/>
          <p14:tracePt t="33684" x="5719763" y="4624388"/>
          <p14:tracePt t="33701" x="5719763" y="4619625"/>
          <p14:tracePt t="33718" x="5719763" y="4614863"/>
          <p14:tracePt t="33735" x="5719763" y="4610100"/>
          <p14:tracePt t="33751" x="5719763" y="4605338"/>
          <p14:tracePt t="33789" x="5719763" y="4600575"/>
          <p14:tracePt t="33805" x="5719763" y="4595813"/>
          <p14:tracePt t="33821" x="5719763" y="4591050"/>
          <p14:tracePt t="33933" x="5719763" y="4586288"/>
          <p14:tracePt t="33949" x="5719763" y="4581525"/>
          <p14:tracePt t="33966" x="5715000" y="4576763"/>
          <p14:tracePt t="34037" x="5710238" y="4572000"/>
          <p14:tracePt t="34045" x="5710238" y="4567238"/>
          <p14:tracePt t="34056" x="5705475" y="4567238"/>
          <p14:tracePt t="34069" x="5700713" y="4567238"/>
          <p14:tracePt t="34070" x="5700713" y="4562475"/>
          <p14:tracePt t="34085" x="5695950" y="4562475"/>
          <p14:tracePt t="34125" x="5686425" y="4562475"/>
          <p14:tracePt t="34158" x="5681663" y="4562475"/>
          <p14:tracePt t="34165" x="5676900" y="4567238"/>
          <p14:tracePt t="34173" x="5676900" y="4572000"/>
          <p14:tracePt t="34195" x="5672138" y="4572000"/>
          <p14:tracePt t="34195" x="5667375" y="4576763"/>
          <p14:tracePt t="34201" x="5662613" y="4576763"/>
          <p14:tracePt t="34218" x="5662613" y="4586288"/>
          <p14:tracePt t="34253" x="5657850" y="4586288"/>
          <p14:tracePt t="34277" x="5657850" y="4591050"/>
          <p14:tracePt t="34301" x="5657850" y="4595813"/>
          <p14:tracePt t="34317" x="5657850" y="4600575"/>
          <p14:tracePt t="34333" x="5657850" y="4605338"/>
          <p14:tracePt t="34381" x="5657850" y="4610100"/>
          <p14:tracePt t="34413" x="5662613" y="4610100"/>
          <p14:tracePt t="34419" x="5662613" y="4614863"/>
          <p14:tracePt t="34429" x="5667375" y="4614863"/>
          <p14:tracePt t="34435" x="5672138" y="4619625"/>
          <p14:tracePt t="34597" x="5676900" y="4619625"/>
          <p14:tracePt t="34661" x="5676900" y="4614863"/>
          <p14:tracePt t="34669" x="5676900" y="4610100"/>
          <p14:tracePt t="34686" x="5676900" y="4600575"/>
          <p14:tracePt t="34686" x="5676900" y="4595813"/>
          <p14:tracePt t="34702" x="5676900" y="4586288"/>
          <p14:tracePt t="34719" x="5672138" y="4581525"/>
          <p14:tracePt t="34773" x="5672138" y="4576763"/>
          <p14:tracePt t="34853" x="5667375" y="4576763"/>
          <p14:tracePt t="35229" x="5672138" y="4576763"/>
          <p14:tracePt t="35277" x="5672138" y="4572000"/>
          <p14:tracePt t="35724" x="5676900" y="4572000"/>
          <p14:tracePt t="35796" x="5681663" y="4572000"/>
          <p14:tracePt t="36492" x="5676900" y="4576763"/>
          <p14:tracePt t="36500" x="5667375" y="4581525"/>
          <p14:tracePt t="36508" x="5648325" y="4586288"/>
          <p14:tracePt t="36516" x="5624513" y="4586288"/>
          <p14:tracePt t="36535" x="5567363" y="4595813"/>
          <p14:tracePt t="36536" x="5505450" y="4600575"/>
          <p14:tracePt t="36552" x="5453063" y="4600575"/>
          <p14:tracePt t="36569" x="5372100" y="4591050"/>
          <p14:tracePt t="36585" x="5248275" y="4567238"/>
          <p14:tracePt t="36602" x="5086350" y="4557713"/>
          <p14:tracePt t="36619" x="4914900" y="4543425"/>
          <p14:tracePt t="36636" x="4743450" y="4524375"/>
          <p14:tracePt t="36652" x="4686300" y="4510088"/>
          <p14:tracePt t="36669" x="4672013" y="4500563"/>
          <p14:tracePt t="36685" x="4662488" y="4491038"/>
          <p14:tracePt t="36702" x="4648200" y="4481513"/>
          <p14:tracePt t="36719" x="4629150" y="4467225"/>
          <p14:tracePt t="36736" x="4610100" y="4457700"/>
          <p14:tracePt t="36752" x="4576763" y="4433888"/>
          <p14:tracePt t="36769" x="4543425" y="4405313"/>
          <p14:tracePt t="36786" x="4500563" y="4381500"/>
          <p14:tracePt t="36803" x="4476750" y="4357688"/>
          <p14:tracePt t="36819" x="4457700" y="4343400"/>
          <p14:tracePt t="36835" x="4419600" y="4324350"/>
          <p14:tracePt t="36852" x="4395788" y="4319588"/>
          <p14:tracePt t="36869" x="4367213" y="4319588"/>
          <p14:tracePt t="36886" x="4329113" y="4324350"/>
          <p14:tracePt t="36903" x="4286250" y="4333875"/>
          <p14:tracePt t="36919" x="4248150" y="4348163"/>
          <p14:tracePt t="36937" x="4210050" y="4357688"/>
          <p14:tracePt t="36952" x="4167188" y="4376738"/>
          <p14:tracePt t="36969" x="4124325" y="4395788"/>
          <p14:tracePt t="36986" x="4076700" y="4414838"/>
          <p14:tracePt t="37003" x="4048125" y="4438650"/>
          <p14:tracePt t="37019" x="4024313" y="4457700"/>
          <p14:tracePt t="37036" x="4010025" y="4471988"/>
          <p14:tracePt t="37053" x="4005263" y="4491038"/>
          <p14:tracePt t="37069" x="3995738" y="4514850"/>
          <p14:tracePt t="37086" x="3986213" y="4543425"/>
          <p14:tracePt t="37103" x="3981450" y="4567238"/>
          <p14:tracePt t="37120" x="3981450" y="4591050"/>
          <p14:tracePt t="37136" x="3986213" y="4614863"/>
          <p14:tracePt t="37153" x="3995738" y="4633913"/>
          <p14:tracePt t="37169" x="4005263" y="4652963"/>
          <p14:tracePt t="37186" x="4019550" y="4662488"/>
          <p14:tracePt t="37203" x="4033838" y="4672013"/>
          <p14:tracePt t="37219" x="4052888" y="4686300"/>
          <p14:tracePt t="37219" x="4062413" y="4691063"/>
          <p14:tracePt t="37236" x="4090988" y="4705350"/>
          <p14:tracePt t="37253" x="4110038" y="4705350"/>
          <p14:tracePt t="37269" x="4133850" y="4705350"/>
          <p14:tracePt t="37286" x="4152900" y="4705350"/>
          <p14:tracePt t="37303" x="4171950" y="4705350"/>
          <p14:tracePt t="37319" x="4186238" y="4710113"/>
          <p14:tracePt t="37336" x="4205288" y="4710113"/>
          <p14:tracePt t="37353" x="4224338" y="4710113"/>
          <p14:tracePt t="37369" x="4238625" y="4710113"/>
          <p14:tracePt t="37386" x="4243388" y="4710113"/>
          <p14:tracePt t="37403" x="4248150" y="4710113"/>
          <p14:tracePt t="39735" x="0" y="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249738" y="404813"/>
            <a:ext cx="3563937" cy="431800"/>
          </a:xfrm>
        </p:spPr>
        <p:txBody>
          <a:bodyPr/>
          <a:lstStyle/>
          <a:p>
            <a:pPr algn="ctr"/>
            <a:r>
              <a:rPr lang="en-US" altLang="fr-FR" sz="2600" b="0" smtClean="0">
                <a:cs typeface="Times New Roman" pitchFamily="18" charset="0"/>
              </a:rPr>
              <a:t>TT S2-1600 Internals</a:t>
            </a:r>
            <a:endParaRPr lang="en-US" altLang="fr-FR" sz="1500" b="0" smtClean="0">
              <a:cs typeface="Times New Roman" pitchFamily="18" charset="0"/>
            </a:endParaRPr>
          </a:p>
        </p:txBody>
      </p:sp>
      <p:sp>
        <p:nvSpPr>
          <p:cNvPr id="5124" name="Rectangle 5"/>
          <p:cNvSpPr>
            <a:spLocks noChangeArrowheads="1"/>
          </p:cNvSpPr>
          <p:nvPr/>
        </p:nvSpPr>
        <p:spPr bwMode="auto">
          <a:xfrm>
            <a:off x="4067175" y="836613"/>
            <a:ext cx="3810000" cy="57927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692150" indent="-347663"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987425" indent="-293688"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281113" indent="-2921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1598613" indent="-315913"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055813" indent="-315913"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513013" indent="-315913"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2970213" indent="-315913"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427413" indent="-315913"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defRPr/>
            </a:pPr>
            <a:r>
              <a:rPr lang="en-GB" altLang="fr-FR" sz="1800" dirty="0" smtClean="0"/>
              <a:t>650MHz-2600MHz receiver</a:t>
            </a:r>
          </a:p>
          <a:p>
            <a:pPr eaLnBrk="1" hangingPunct="1">
              <a:defRPr/>
            </a:pPr>
            <a:endParaRPr lang="en-GB" altLang="fr-FR" sz="1800" dirty="0" smtClean="0"/>
          </a:p>
          <a:p>
            <a:pPr eaLnBrk="1" hangingPunct="1">
              <a:defRPr/>
            </a:pPr>
            <a:r>
              <a:rPr lang="en-GB" altLang="fr-FR" sz="1800" dirty="0" smtClean="0"/>
              <a:t>STV6110 processes RF signal</a:t>
            </a:r>
          </a:p>
          <a:p>
            <a:pPr marL="0" indent="0" eaLnBrk="1" hangingPunct="1">
              <a:buFont typeface="Wingdings" pitchFamily="2" charset="2"/>
              <a:buNone/>
              <a:defRPr/>
            </a:pPr>
            <a:r>
              <a:rPr lang="en-GB" altLang="fr-FR" sz="1800" dirty="0" smtClean="0"/>
              <a:t>      and gives  I and Q signals </a:t>
            </a:r>
          </a:p>
          <a:p>
            <a:pPr eaLnBrk="1" hangingPunct="1">
              <a:defRPr/>
            </a:pPr>
            <a:endParaRPr lang="en-GB" altLang="fr-FR" sz="1800" dirty="0" smtClean="0"/>
          </a:p>
          <a:p>
            <a:pPr eaLnBrk="1" hangingPunct="1">
              <a:defRPr/>
            </a:pPr>
            <a:r>
              <a:rPr lang="en-GB" altLang="fr-FR" sz="1800" dirty="0" smtClean="0"/>
              <a:t>QPSK demodulator, STV0903, Processes I and Q signals</a:t>
            </a:r>
          </a:p>
          <a:p>
            <a:pPr eaLnBrk="1" hangingPunct="1">
              <a:defRPr/>
            </a:pPr>
            <a:endParaRPr lang="en-GB" altLang="fr-FR" sz="1800" dirty="0" smtClean="0"/>
          </a:p>
          <a:p>
            <a:pPr eaLnBrk="1" hangingPunct="1">
              <a:defRPr/>
            </a:pPr>
            <a:r>
              <a:rPr lang="en-GB" altLang="fr-FR" sz="1800" dirty="0" smtClean="0"/>
              <a:t>Transport Stream is transferred to the PC via the Multimedia processing chip, SAA7146a , connected to the PCI bus of the PC.</a:t>
            </a:r>
          </a:p>
          <a:p>
            <a:pPr eaLnBrk="1" hangingPunct="1">
              <a:defRPr/>
            </a:pPr>
            <a:endParaRPr lang="en-GB" altLang="fr-FR" sz="1800" dirty="0" smtClean="0"/>
          </a:p>
          <a:p>
            <a:pPr eaLnBrk="1" hangingPunct="1">
              <a:defRPr/>
            </a:pPr>
            <a:r>
              <a:rPr lang="en-GB" altLang="fr-FR" sz="1800" dirty="0" smtClean="0"/>
              <a:t>The software sends instructions to setup STV0903 via a I</a:t>
            </a:r>
            <a:r>
              <a:rPr lang="en-GB" altLang="fr-FR" sz="1800" baseline="30000" dirty="0" smtClean="0"/>
              <a:t>2</a:t>
            </a:r>
            <a:r>
              <a:rPr lang="en-GB" altLang="fr-FR" sz="1800" dirty="0" smtClean="0"/>
              <a:t>C. The instructions are sent to the STV6110 synthesizer via an I</a:t>
            </a:r>
            <a:r>
              <a:rPr lang="en-GB" altLang="fr-FR" sz="1800" baseline="30000" dirty="0" smtClean="0"/>
              <a:t>2</a:t>
            </a:r>
            <a:r>
              <a:rPr lang="en-GB" altLang="fr-FR" sz="1800" dirty="0" smtClean="0"/>
              <a:t>C repeater. </a:t>
            </a:r>
          </a:p>
        </p:txBody>
      </p:sp>
      <p:pic>
        <p:nvPicPr>
          <p:cNvPr id="2" name="Image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0825" y="115888"/>
            <a:ext cx="3600450" cy="66976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55397"/>
    </mc:Choice>
    <mc:Fallback>
      <p:transition spd="slow" advTm="55397"/>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11493" x="2314575" y="428625"/>
          <p14:tracePt t="12179" x="2309813" y="428625"/>
          <p14:tracePt t="12187" x="2309813" y="433388"/>
          <p14:tracePt t="12195" x="2305050" y="438150"/>
          <p14:tracePt t="12203" x="2300288" y="447675"/>
          <p14:tracePt t="12215" x="2300288" y="457200"/>
          <p14:tracePt t="12231" x="2290763" y="466725"/>
          <p14:tracePt t="12248" x="2281238" y="481013"/>
          <p14:tracePt t="12264" x="2276475" y="490538"/>
          <p14:tracePt t="12281" x="2262188" y="504825"/>
          <p14:tracePt t="12298" x="2247900" y="523875"/>
          <p14:tracePt t="12315" x="2233613" y="557213"/>
          <p14:tracePt t="12331" x="2233613" y="571500"/>
          <p14:tracePt t="12348" x="2228850" y="585788"/>
          <p14:tracePt t="12365" x="2219325" y="600075"/>
          <p14:tracePt t="12381" x="2219325" y="609600"/>
          <p14:tracePt t="12398" x="2219325" y="619125"/>
          <p14:tracePt t="12415" x="2214563" y="623888"/>
          <p14:tracePt t="12432" x="2214563" y="628650"/>
          <p14:tracePt t="12448" x="2214563" y="633413"/>
          <p14:tracePt t="12465" x="2214563" y="642938"/>
          <p14:tracePt t="12482" x="2214563" y="652463"/>
          <p14:tracePt t="12498" x="2209800" y="652463"/>
          <p14:tracePt t="12498" x="2209800" y="657225"/>
          <p14:tracePt t="12515" x="2209800" y="661988"/>
          <p14:tracePt t="12532" x="2209800" y="666750"/>
          <p14:tracePt t="12548" x="2209800" y="671513"/>
          <p14:tracePt t="12565" x="2209800" y="681038"/>
          <p14:tracePt t="12582" x="2209800" y="690563"/>
          <p14:tracePt t="12598" x="2209800" y="695325"/>
          <p14:tracePt t="12615" x="2209800" y="700088"/>
          <p14:tracePt t="12631" x="2209800" y="704850"/>
          <p14:tracePt t="12648" x="2209800" y="714375"/>
          <p14:tracePt t="12683" x="2209800" y="719138"/>
          <p14:tracePt t="12707" x="2209800" y="723900"/>
          <p14:tracePt t="12731" x="2209800" y="728663"/>
          <p14:tracePt t="12738" x="2209800" y="733425"/>
          <p14:tracePt t="12779" x="2209800" y="738188"/>
          <p14:tracePt t="12811" x="2209800" y="742950"/>
          <p14:tracePt t="12835" x="2209800" y="747713"/>
          <p14:tracePt t="12859" x="2209800" y="752475"/>
          <p14:tracePt t="12883" x="2209800" y="757238"/>
          <p14:tracePt t="12899" x="2209800" y="766763"/>
          <p14:tracePt t="12915" x="2209800" y="771525"/>
          <p14:tracePt t="12916" x="2209800" y="776288"/>
          <p14:tracePt t="12932" x="2209800" y="781050"/>
          <p14:tracePt t="12948" x="2209800" y="785813"/>
          <p14:tracePt t="12965" x="2209800" y="790575"/>
          <p14:tracePt t="12982" x="2209800" y="795338"/>
          <p14:tracePt t="12998" x="2214563" y="795338"/>
          <p14:tracePt t="13015" x="2214563" y="800100"/>
          <p14:tracePt t="13032" x="2219325" y="804863"/>
          <p14:tracePt t="13048" x="2219325" y="809625"/>
          <p14:tracePt t="13203" x="2219325" y="814388"/>
          <p14:tracePt t="13563" x="2224088" y="814388"/>
          <p14:tracePt t="15239" x="0" y="0"/>
        </p14:tracePtLst>
        <p14:tracePtLst>
          <p14:tracePt t="20476" x="2057400" y="1857375"/>
          <p14:tracePt t="20499" x="2052638" y="1857375"/>
          <p14:tracePt t="20716" x="2047875" y="1857375"/>
          <p14:tracePt t="20724" x="2043113" y="1857375"/>
          <p14:tracePt t="20732" x="2038350" y="1857375"/>
          <p14:tracePt t="20738" x="2028825" y="1857375"/>
          <p14:tracePt t="20755" x="2005013" y="1852613"/>
          <p14:tracePt t="20772" x="1971675" y="1852613"/>
          <p14:tracePt t="20788" x="1952625" y="1852613"/>
          <p14:tracePt t="20805" x="1933575" y="1852613"/>
          <p14:tracePt t="20821" x="1914525" y="1852613"/>
          <p14:tracePt t="20838" x="1890713" y="1852613"/>
          <p14:tracePt t="20855" x="1871663" y="1852613"/>
          <p14:tracePt t="20872" x="1847850" y="1852613"/>
          <p14:tracePt t="20888" x="1814513" y="1852613"/>
          <p14:tracePt t="20905" x="1790700" y="1852613"/>
          <p14:tracePt t="20922" x="1757363" y="1857375"/>
          <p14:tracePt t="20938" x="1728788" y="1862138"/>
          <p14:tracePt t="20955" x="1709738" y="1871663"/>
          <p14:tracePt t="20972" x="1704975" y="1876425"/>
          <p14:tracePt t="20988" x="1700213" y="1876425"/>
          <p14:tracePt t="21005" x="1695450" y="1885950"/>
          <p14:tracePt t="21022" x="1690688" y="1895475"/>
          <p14:tracePt t="21038" x="1685925" y="1905000"/>
          <p14:tracePt t="21055" x="1676400" y="1924050"/>
          <p14:tracePt t="21072" x="1676400" y="1962150"/>
          <p14:tracePt t="21088" x="1671638" y="1995488"/>
          <p14:tracePt t="21105" x="1676400" y="2024063"/>
          <p14:tracePt t="21122" x="1685925" y="2062163"/>
          <p14:tracePt t="21139" x="1704975" y="2085975"/>
          <p14:tracePt t="21155" x="1728788" y="2109788"/>
          <p14:tracePt t="21172" x="1743075" y="2128838"/>
          <p14:tracePt t="21188" x="1771650" y="2138363"/>
          <p14:tracePt t="21205" x="1790700" y="2147888"/>
          <p14:tracePt t="21222" x="1804988" y="2162175"/>
          <p14:tracePt t="21239" x="1828800" y="2171700"/>
          <p14:tracePt t="21255" x="1843088" y="2176463"/>
          <p14:tracePt t="21272" x="1857375" y="2176463"/>
          <p14:tracePt t="21288" x="1876425" y="2176463"/>
          <p14:tracePt t="21305" x="1895475" y="2176463"/>
          <p14:tracePt t="21322" x="1919288" y="2176463"/>
          <p14:tracePt t="21339" x="1952625" y="2162175"/>
          <p14:tracePt t="21355" x="1981200" y="2152650"/>
          <p14:tracePt t="21372" x="2009775" y="2138363"/>
          <p14:tracePt t="21389" x="2033588" y="2128838"/>
          <p14:tracePt t="21405" x="2066925" y="2119313"/>
          <p14:tracePt t="21422" x="2100263" y="2109788"/>
          <p14:tracePt t="21439" x="2119313" y="2100263"/>
          <p14:tracePt t="21455" x="2138363" y="2095500"/>
          <p14:tracePt t="21472" x="2147888" y="2095500"/>
          <p14:tracePt t="21488" x="2157413" y="2090738"/>
          <p14:tracePt t="21505" x="2166938" y="2090738"/>
          <p14:tracePt t="21522" x="2185988" y="2076450"/>
          <p14:tracePt t="21539" x="2209800" y="2062163"/>
          <p14:tracePt t="21555" x="2271713" y="2028825"/>
          <p14:tracePt t="21572" x="2295525" y="2009775"/>
          <p14:tracePt t="21588" x="2309813" y="1995488"/>
          <p14:tracePt t="21605" x="2314575" y="1995488"/>
          <p14:tracePt t="21622" x="2319338" y="1990725"/>
          <p14:tracePt t="21638" x="2324100" y="1990725"/>
          <p14:tracePt t="21655" x="2347913" y="1985963"/>
          <p14:tracePt t="21672" x="2386013" y="1976438"/>
          <p14:tracePt t="21688" x="2428875" y="1971675"/>
          <p14:tracePt t="21705" x="2452688" y="1966913"/>
          <p14:tracePt t="21722" x="2466975" y="1966913"/>
          <p14:tracePt t="21828" x="2471738" y="1966913"/>
          <p14:tracePt t="21835" x="2476500" y="1966913"/>
          <p14:tracePt t="21843" x="2476500" y="1971675"/>
          <p14:tracePt t="21851" x="2476500" y="1976438"/>
          <p14:tracePt t="21859" x="2486025" y="1985963"/>
          <p14:tracePt t="21872" x="2495550" y="2000250"/>
          <p14:tracePt t="21888" x="2509838" y="2014538"/>
          <p14:tracePt t="21905" x="2519363" y="2024063"/>
          <p14:tracePt t="21922" x="2528888" y="2033588"/>
          <p14:tracePt t="21939" x="2533650" y="2033588"/>
          <p14:tracePt t="21955" x="2543175" y="2038350"/>
          <p14:tracePt t="21972" x="2547938" y="2038350"/>
          <p14:tracePt t="21988" x="2552700" y="2038350"/>
          <p14:tracePt t="22005" x="2557463" y="2038350"/>
          <p14:tracePt t="22022" x="2562225" y="2038350"/>
          <p14:tracePt t="22039" x="2571750" y="2033588"/>
          <p14:tracePt t="22055" x="2581275" y="2019300"/>
          <p14:tracePt t="22072" x="2586038" y="2005013"/>
          <p14:tracePt t="22088" x="2595563" y="1990725"/>
          <p14:tracePt t="22105" x="2595563" y="1976438"/>
          <p14:tracePt t="22122" x="2595563" y="1966913"/>
          <p14:tracePt t="22139" x="2600325" y="1957388"/>
          <p14:tracePt t="22155" x="2605088" y="1938338"/>
          <p14:tracePt t="22172" x="2605088" y="1924050"/>
          <p14:tracePt t="22189" x="2605088" y="1900238"/>
          <p14:tracePt t="22206" x="2605088" y="1881188"/>
          <p14:tracePt t="22222" x="2605088" y="1866900"/>
          <p14:tracePt t="22239" x="2605088" y="1857375"/>
          <p14:tracePt t="22256" x="2605088" y="1852613"/>
          <p14:tracePt t="22272" x="2605088" y="1847850"/>
          <p14:tracePt t="22289" x="2595563" y="1843088"/>
          <p14:tracePt t="22306" x="2590800" y="1838325"/>
          <p14:tracePt t="22323" x="2586038" y="1828800"/>
          <p14:tracePt t="22339" x="2571750" y="1824038"/>
          <p14:tracePt t="22355" x="2562225" y="1819275"/>
          <p14:tracePt t="22372" x="2557463" y="1809750"/>
          <p14:tracePt t="22389" x="2547938" y="1809750"/>
          <p14:tracePt t="22406" x="2543175" y="1809750"/>
          <p14:tracePt t="22422" x="2533650" y="1809750"/>
          <p14:tracePt t="22439" x="2528888" y="1809750"/>
          <p14:tracePt t="22456" x="2514600" y="1809750"/>
          <p14:tracePt t="22472" x="2500313" y="1809750"/>
          <p14:tracePt t="22489" x="2495550" y="1804988"/>
          <p14:tracePt t="22506" x="2481263" y="1804988"/>
          <p14:tracePt t="22523" x="2466975" y="1804988"/>
          <p14:tracePt t="22539" x="2452688" y="1804988"/>
          <p14:tracePt t="22556" x="2443163" y="1804988"/>
          <p14:tracePt t="22573" x="2433638" y="1804988"/>
          <p14:tracePt t="22589" x="2419350" y="1804988"/>
          <p14:tracePt t="22606" x="2400300" y="1804988"/>
          <p14:tracePt t="22623" x="2386013" y="1804988"/>
          <p14:tracePt t="22639" x="2376488" y="1804988"/>
          <p14:tracePt t="22656" x="2366963" y="1804988"/>
          <p14:tracePt t="22673" x="2366963" y="1809750"/>
          <p14:tracePt t="22690" x="2357438" y="1824038"/>
          <p14:tracePt t="22706" x="2343150" y="1828800"/>
          <p14:tracePt t="22723" x="2333625" y="1838325"/>
          <p14:tracePt t="22739" x="2319338" y="1852613"/>
          <p14:tracePt t="22779" x="2314575" y="1862138"/>
          <p14:tracePt t="22784" x="2314575" y="1866900"/>
          <p14:tracePt t="22789" x="2305050" y="1876425"/>
          <p14:tracePt t="22806" x="2300288" y="1890713"/>
          <p14:tracePt t="22823" x="2300288" y="1905000"/>
          <p14:tracePt t="22839" x="2300288" y="1919288"/>
          <p14:tracePt t="22856" x="2300288" y="1928813"/>
          <p14:tracePt t="22873" x="2300288" y="1938338"/>
          <p14:tracePt t="22890" x="2300288" y="1947863"/>
          <p14:tracePt t="22906" x="2305050" y="1952625"/>
          <p14:tracePt t="22923" x="2309813" y="1971675"/>
          <p14:tracePt t="22940" x="2314575" y="1985963"/>
          <p14:tracePt t="22956" x="2338388" y="1990725"/>
          <p14:tracePt t="22973" x="2347913" y="1995488"/>
          <p14:tracePt t="22989" x="2357438" y="2000250"/>
          <p14:tracePt t="23006" x="2362200" y="2005013"/>
          <p14:tracePt t="23023" x="2371725" y="2014538"/>
          <p14:tracePt t="23039" x="2386013" y="2014538"/>
          <p14:tracePt t="23056" x="2395538" y="2024063"/>
          <p14:tracePt t="23073" x="2414588" y="2024063"/>
          <p14:tracePt t="23090" x="2433638" y="2033588"/>
          <p14:tracePt t="23106" x="2443163" y="2038350"/>
          <p14:tracePt t="23123" x="2457450" y="2038350"/>
          <p14:tracePt t="23140" x="2462213" y="2043113"/>
          <p14:tracePt t="23157" x="2471738" y="2043113"/>
          <p14:tracePt t="23173" x="2486025" y="2047875"/>
          <p14:tracePt t="23190" x="2490788" y="2047875"/>
          <p14:tracePt t="23206" x="2495550" y="2047875"/>
          <p14:tracePt t="23223" x="2500313" y="2047875"/>
          <p14:tracePt t="23347" x="0" y="0"/>
        </p14:tracePtLst>
        <p14:tracePtLst>
          <p14:tracePt t="40933" x="1347788" y="3729038"/>
          <p14:tracePt t="41035" x="1347788" y="3733800"/>
          <p14:tracePt t="41059" x="1347788" y="3738563"/>
          <p14:tracePt t="41068" x="1347788" y="3743325"/>
          <p14:tracePt t="41075" x="1347788" y="3748088"/>
          <p14:tracePt t="41096" x="1347788" y="3752850"/>
          <p14:tracePt t="41097" x="1347788" y="3757613"/>
          <p14:tracePt t="41103" x="1347788" y="3762375"/>
          <p14:tracePt t="41120" x="1347788" y="3767138"/>
          <p14:tracePt t="41136" x="1347788" y="3776663"/>
          <p14:tracePt t="41153" x="1347788" y="3781425"/>
          <p14:tracePt t="41169" x="1347788" y="3786188"/>
          <p14:tracePt t="41186" x="1347788" y="3795713"/>
          <p14:tracePt t="41203" x="1343025" y="3814763"/>
          <p14:tracePt t="41220" x="1343025" y="3824288"/>
          <p14:tracePt t="41236" x="1347788" y="3833813"/>
          <p14:tracePt t="41253" x="1347788" y="3838575"/>
          <p14:tracePt t="41269" x="1347788" y="3843338"/>
          <p14:tracePt t="41286" x="1347788" y="3852863"/>
          <p14:tracePt t="41303" x="1347788" y="3857625"/>
          <p14:tracePt t="41320" x="1347788" y="3867150"/>
          <p14:tracePt t="41337" x="1347788" y="3876675"/>
          <p14:tracePt t="41353" x="1347788" y="3881438"/>
          <p14:tracePt t="41370" x="1347788" y="3890963"/>
          <p14:tracePt t="41386" x="1347788" y="3900488"/>
          <p14:tracePt t="41403" x="1347788" y="3910013"/>
          <p14:tracePt t="41420" x="1347788" y="3919538"/>
          <p14:tracePt t="41436" x="1347788" y="3929063"/>
          <p14:tracePt t="41453" x="1352550" y="3938588"/>
          <p14:tracePt t="41470" x="1352550" y="3957638"/>
          <p14:tracePt t="41486" x="1352550" y="3967163"/>
          <p14:tracePt t="41503" x="1352550" y="3986213"/>
          <p14:tracePt t="41520" x="1352550" y="3995738"/>
          <p14:tracePt t="41537" x="1352550" y="4005263"/>
          <p14:tracePt t="41553" x="1352550" y="4014788"/>
          <p14:tracePt t="41570" x="1352550" y="4029075"/>
          <p14:tracePt t="41587" x="1352550" y="4052888"/>
          <p14:tracePt t="41603" x="1352550" y="4071938"/>
          <p14:tracePt t="41620" x="1352550" y="4095750"/>
          <p14:tracePt t="41637" x="1352550" y="4114800"/>
          <p14:tracePt t="41653" x="1357313" y="4129088"/>
          <p14:tracePt t="41670" x="1357313" y="4143375"/>
          <p14:tracePt t="41687" x="1357313" y="4152900"/>
          <p14:tracePt t="41703" x="1357313" y="4162425"/>
          <p14:tracePt t="41720" x="1357313" y="4171950"/>
          <p14:tracePt t="41737" x="1357313" y="4186238"/>
          <p14:tracePt t="41753" x="1357313" y="4195763"/>
          <p14:tracePt t="41770" x="1357313" y="4214813"/>
          <p14:tracePt t="41787" x="1357313" y="4238625"/>
          <p14:tracePt t="41803" x="1357313" y="4248150"/>
          <p14:tracePt t="41820" x="1357313" y="4252913"/>
          <p14:tracePt t="41836" x="1362075" y="4257675"/>
          <p14:tracePt t="41883" x="1362075" y="4262438"/>
          <p14:tracePt t="41907" x="1362075" y="4267200"/>
          <p14:tracePt t="41939" x="1362075" y="4271963"/>
          <p14:tracePt t="41955" x="1357313" y="4271963"/>
          <p14:tracePt t="41963" x="1357313" y="4281488"/>
          <p14:tracePt t="41979" x="1357313" y="4286250"/>
          <p14:tracePt t="41987" x="1357313" y="4291013"/>
          <p14:tracePt t="41987" x="1357313" y="4310063"/>
          <p14:tracePt t="42003" x="1357313" y="4319588"/>
          <p14:tracePt t="42020" x="1357313" y="4329113"/>
          <p14:tracePt t="42036" x="1357313" y="4333875"/>
          <p14:tracePt t="42083" x="1357313" y="4338638"/>
          <p14:tracePt t="42091" x="1352550" y="4343400"/>
          <p14:tracePt t="42115" x="1352550" y="4348163"/>
          <p14:tracePt t="42139" x="1352550" y="4352925"/>
          <p14:tracePt t="42155" x="1347788" y="4357688"/>
          <p14:tracePt t="42163" x="1347788" y="4362450"/>
          <p14:tracePt t="42179" x="1347788" y="4367213"/>
          <p14:tracePt t="42203" x="1347788" y="4371975"/>
          <p14:tracePt t="42214" x="1347788" y="4376738"/>
          <p14:tracePt t="42227" x="1347788" y="4381500"/>
          <p14:tracePt t="42235" x="1347788" y="4386263"/>
          <p14:tracePt t="42243" x="1347788" y="4391025"/>
          <p14:tracePt t="42253" x="1347788" y="4395788"/>
          <p14:tracePt t="42270" x="1347788" y="4400550"/>
          <p14:tracePt t="42287" x="1347788" y="4405313"/>
          <p14:tracePt t="42304" x="1347788" y="4410075"/>
          <p14:tracePt t="42355" x="1347788" y="4414838"/>
          <p14:tracePt t="42372" x="1343025" y="4414838"/>
          <p14:tracePt t="42395" x="1343025" y="4419600"/>
          <p14:tracePt t="42411" x="1343025" y="4424363"/>
          <p14:tracePt t="42516" x="1343025" y="4429125"/>
          <p14:tracePt t="42539" x="1338263" y="4429125"/>
          <p14:tracePt t="42571" x="1338263" y="4433888"/>
          <p14:tracePt t="42587" x="1338263" y="4438650"/>
          <p14:tracePt t="42603" x="1338263" y="4443413"/>
          <p14:tracePt t="42627" x="1338263" y="4448175"/>
          <p14:tracePt t="42651" x="1333500" y="4452938"/>
          <p14:tracePt t="42691" x="1333500" y="4457700"/>
          <p14:tracePt t="42723" x="1333500" y="4462463"/>
          <p14:tracePt t="42747" x="1333500" y="4467225"/>
          <p14:tracePt t="42764" x="1333500" y="4471988"/>
          <p14:tracePt t="42795" x="1333500" y="4476750"/>
          <p14:tracePt t="42819" x="1333500" y="4481513"/>
          <p14:tracePt t="42827" x="1333500" y="4486275"/>
          <p14:tracePt t="42859" x="1333500" y="4491038"/>
          <p14:tracePt t="42979" x="1333500" y="4495800"/>
          <p14:tracePt t="43003" x="1333500" y="4500563"/>
          <p14:tracePt t="43483" x="1333500" y="4505325"/>
          <p14:tracePt t="43531" x="1333500" y="4510088"/>
          <p14:tracePt t="43539" x="1328738" y="4510088"/>
          <p14:tracePt t="43548" x="1328738" y="4519613"/>
          <p14:tracePt t="43555" x="1328738" y="4529138"/>
          <p14:tracePt t="43565" x="1328738" y="4533900"/>
          <p14:tracePt t="43571" x="1328738" y="4543425"/>
          <p14:tracePt t="43588" x="1323975" y="4557713"/>
          <p14:tracePt t="43605" x="1319213" y="4567238"/>
          <p14:tracePt t="43621" x="1319213" y="4576763"/>
          <p14:tracePt t="43638" x="1319213" y="4581525"/>
          <p14:tracePt t="43654" x="1319213" y="4591050"/>
          <p14:tracePt t="43671" x="1319213" y="4595813"/>
          <p14:tracePt t="43688" x="1314450" y="4605338"/>
          <p14:tracePt t="43705" x="1314450" y="4610100"/>
          <p14:tracePt t="43721" x="1314450" y="4614863"/>
          <p14:tracePt t="43738" x="1314450" y="4624388"/>
          <p14:tracePt t="43754" x="1309688" y="4629150"/>
          <p14:tracePt t="43771" x="1309688" y="4633913"/>
          <p14:tracePt t="43867" x="1309688" y="4638675"/>
          <p14:tracePt t="43883" x="1309688" y="4643438"/>
          <p14:tracePt t="43899" x="1309688" y="4648200"/>
          <p14:tracePt t="43907" x="1309688" y="4652963"/>
          <p14:tracePt t="43923" x="1309688" y="4657725"/>
          <p14:tracePt t="43939" x="1309688" y="4662488"/>
          <p14:tracePt t="43955" x="1309688" y="4667250"/>
          <p14:tracePt t="43995" x="1309688" y="4672013"/>
          <p14:tracePt t="44083" x="1309688" y="4676775"/>
          <p14:tracePt t="44091" x="1309688" y="4691063"/>
          <p14:tracePt t="44115" x="1309688" y="4695825"/>
          <p14:tracePt t="44123" x="1309688" y="4705350"/>
          <p14:tracePt t="44147" x="1309688" y="4714875"/>
          <p14:tracePt t="44171" x="1309688" y="4719638"/>
          <p14:tracePt t="44195" x="1314450" y="4719638"/>
          <p14:tracePt t="44211" x="1314450" y="4724400"/>
          <p14:tracePt t="44243" x="1314450" y="4733925"/>
          <p14:tracePt t="44265" x="1314450" y="4738688"/>
          <p14:tracePt t="44266" x="1314450" y="4743450"/>
          <p14:tracePt t="44272" x="1314450" y="4748213"/>
          <p14:tracePt t="44288" x="1319213" y="4757738"/>
          <p14:tracePt t="44305" x="1323975" y="4757738"/>
          <p14:tracePt t="44322" x="1323975" y="4767263"/>
          <p14:tracePt t="44338" x="1323975" y="4772025"/>
          <p14:tracePt t="44355" x="1323975" y="4781550"/>
          <p14:tracePt t="44395" x="1328738" y="4786313"/>
          <p14:tracePt t="44405" x="1328738" y="4791075"/>
          <p14:tracePt t="44406" x="1328738" y="4795838"/>
          <p14:tracePt t="44438" x="1333500" y="4800600"/>
          <p14:tracePt t="44439" x="1338263" y="4814888"/>
          <p14:tracePt t="44455" x="1338263" y="4829175"/>
          <p14:tracePt t="44472" x="1352550" y="4838700"/>
          <p14:tracePt t="44488" x="1352550" y="4857750"/>
          <p14:tracePt t="44505" x="1362075" y="4876800"/>
          <p14:tracePt t="44522" x="1366838" y="4891088"/>
          <p14:tracePt t="44539" x="1371600" y="4910138"/>
          <p14:tracePt t="44556" x="1371600" y="4914900"/>
          <p14:tracePt t="44707" x="1371600" y="4919663"/>
          <p14:tracePt t="44715" x="1381125" y="4924425"/>
          <p14:tracePt t="44739" x="1381125" y="4929188"/>
          <p14:tracePt t="44763" x="1381125" y="4933950"/>
          <p14:tracePt t="44795" x="1385888" y="4933950"/>
          <p14:tracePt t="44803" x="1385888" y="4938713"/>
          <p14:tracePt t="44811" x="1385888" y="4943475"/>
          <p14:tracePt t="44827" x="1385888" y="4948238"/>
          <p14:tracePt t="44835" x="1390650" y="4953000"/>
          <p14:tracePt t="44855" x="1395413" y="4962525"/>
          <p14:tracePt t="44856" x="1395413" y="4967288"/>
          <p14:tracePt t="44872" x="1395413" y="4976813"/>
          <p14:tracePt t="44889" x="1400175" y="4981575"/>
          <p14:tracePt t="44905" x="1404938" y="4991100"/>
          <p14:tracePt t="44922" x="1404938" y="5000625"/>
          <p14:tracePt t="44939" x="1409700" y="5014913"/>
          <p14:tracePt t="44956" x="1414463" y="5029200"/>
          <p14:tracePt t="44973" x="1414463" y="5043488"/>
          <p14:tracePt t="44989" x="1414463" y="5053013"/>
          <p14:tracePt t="45006" x="1414463" y="5067300"/>
          <p14:tracePt t="45022" x="1414463" y="5081588"/>
          <p14:tracePt t="45039" x="1419225" y="5086350"/>
          <p14:tracePt t="45056" x="1419225" y="5095875"/>
          <p14:tracePt t="45072" x="1423988" y="5105400"/>
          <p14:tracePt t="45089" x="1423988" y="5110163"/>
          <p14:tracePt t="45106" x="1423988" y="5114925"/>
          <p14:tracePt t="45123" x="1423988" y="5124450"/>
          <p14:tracePt t="45139" x="1423988" y="5129213"/>
          <p14:tracePt t="45155" x="1428750" y="5133975"/>
          <p14:tracePt t="45172" x="1428750" y="5138738"/>
          <p14:tracePt t="45189" x="1428750" y="5143500"/>
          <p14:tracePt t="45235" x="1428750" y="5148263"/>
          <p14:tracePt t="45411" x="1428750" y="5153025"/>
          <p14:tracePt t="45435" x="1428750" y="5157788"/>
          <p14:tracePt t="45443" x="1433513" y="5162550"/>
          <p14:tracePt t="45459" x="1438275" y="5167313"/>
          <p14:tracePt t="45483" x="1438275" y="5172075"/>
          <p14:tracePt t="45515" x="1438275" y="5176838"/>
          <p14:tracePt t="45539" x="1438275" y="5181600"/>
          <p14:tracePt t="45563" x="1443038" y="5186363"/>
          <p14:tracePt t="45579" x="1443038" y="5191125"/>
          <p14:tracePt t="45589" x="1443038" y="5195888"/>
          <p14:tracePt t="45589" x="1447800" y="5200650"/>
          <p14:tracePt t="45606" x="1447800" y="5205413"/>
          <p14:tracePt t="45622" x="1452563" y="5210175"/>
          <p14:tracePt t="45639" x="1452563" y="5214938"/>
          <p14:tracePt t="45656" x="1452563" y="5224463"/>
          <p14:tracePt t="45672" x="1457325" y="5233988"/>
          <p14:tracePt t="45689" x="1457325" y="5248275"/>
          <p14:tracePt t="45705" x="1457325" y="5262563"/>
          <p14:tracePt t="45722" x="1466850" y="5281613"/>
          <p14:tracePt t="45739" x="1471613" y="5300663"/>
          <p14:tracePt t="45756" x="1471613" y="5310188"/>
          <p14:tracePt t="45773" x="1471613" y="5324475"/>
          <p14:tracePt t="45789" x="1476375" y="5343525"/>
          <p14:tracePt t="45806" x="1476375" y="5348288"/>
          <p14:tracePt t="45823" x="1481138" y="5362575"/>
          <p14:tracePt t="45839" x="1485900" y="5381625"/>
          <p14:tracePt t="45856" x="1495425" y="5400675"/>
          <p14:tracePt t="45873" x="1495425" y="5419725"/>
          <p14:tracePt t="45889" x="1500188" y="5438775"/>
          <p14:tracePt t="45906" x="1504950" y="5457825"/>
          <p14:tracePt t="45922" x="1514475" y="5500688"/>
          <p14:tracePt t="45939" x="1524000" y="5524500"/>
          <p14:tracePt t="45956" x="1533525" y="5562600"/>
          <p14:tracePt t="45973" x="1543050" y="5591175"/>
          <p14:tracePt t="45989" x="1547813" y="5614988"/>
          <p14:tracePt t="46006" x="1552575" y="5638800"/>
          <p14:tracePt t="46023" x="1562100" y="5657850"/>
          <p14:tracePt t="46040" x="1562100" y="5676900"/>
          <p14:tracePt t="46056" x="1576388" y="5695950"/>
          <p14:tracePt t="46073" x="1576388" y="5724525"/>
          <p14:tracePt t="46089" x="1581150" y="5757863"/>
          <p14:tracePt t="46106" x="1590675" y="5815013"/>
          <p14:tracePt t="46123" x="1600200" y="5848350"/>
          <p14:tracePt t="46140" x="1600200" y="5876925"/>
          <p14:tracePt t="46156" x="1604963" y="5900738"/>
          <p14:tracePt t="46173" x="1614488" y="5924550"/>
          <p14:tracePt t="46190" x="1619250" y="5948363"/>
          <p14:tracePt t="46206" x="1624013" y="5962650"/>
          <p14:tracePt t="46223" x="1628775" y="5981700"/>
          <p14:tracePt t="46240" x="1628775" y="5995988"/>
          <p14:tracePt t="46256" x="1633538" y="6015038"/>
          <p14:tracePt t="46273" x="1633538" y="6029325"/>
          <p14:tracePt t="46290" x="1633538" y="6043613"/>
          <p14:tracePt t="46306" x="1633538" y="6053138"/>
          <p14:tracePt t="46323" x="1633538" y="6062663"/>
          <p14:tracePt t="46340" x="1633538" y="6072188"/>
          <p14:tracePt t="46379" x="1633538" y="6076950"/>
          <p14:tracePt t="46395" x="1638300" y="6076950"/>
          <p14:tracePt t="46403" x="1638300" y="6086475"/>
          <p14:tracePt t="46406" x="1638300" y="6091238"/>
          <p14:tracePt t="46423" x="1638300" y="6096000"/>
          <p14:tracePt t="46440" x="1638300" y="6105525"/>
          <p14:tracePt t="46456" x="1638300" y="6119813"/>
          <p14:tracePt t="46473" x="1638300" y="6129338"/>
          <p14:tracePt t="46490" x="1638300" y="6143625"/>
          <p14:tracePt t="46506" x="1638300" y="6148388"/>
          <p14:tracePt t="46523" x="1638300" y="6153150"/>
          <p14:tracePt t="46540" x="1638300" y="6162675"/>
          <p14:tracePt t="46556" x="1638300" y="6167438"/>
          <p14:tracePt t="46573" x="1638300" y="6172200"/>
          <p14:tracePt t="46589" x="1638300" y="6181725"/>
          <p14:tracePt t="46606" x="1638300" y="6196013"/>
          <p14:tracePt t="46643" x="1638300" y="6200775"/>
          <p14:tracePt t="46667" x="1638300" y="6205538"/>
          <p14:tracePt t="46683" x="1638300" y="6210300"/>
          <p14:tracePt t="46707" x="1638300" y="6215063"/>
          <p14:tracePt t="46715" x="1643063" y="6215063"/>
          <p14:tracePt t="46724" x="1643063" y="6219825"/>
          <p14:tracePt t="46763" x="1643063" y="6224588"/>
          <p14:tracePt t="46803" x="1643063" y="6229350"/>
          <p14:tracePt t="46851" x="1643063" y="6234113"/>
          <p14:tracePt t="46883" x="1643063" y="6238875"/>
          <p14:tracePt t="46891" x="1643063" y="6243638"/>
          <p14:tracePt t="46915" x="1643063" y="6248400"/>
          <p14:tracePt t="46931" x="1643063" y="6253163"/>
          <p14:tracePt t="46947" x="1643063" y="6257925"/>
          <p14:tracePt t="46957" x="1643063" y="6262688"/>
          <p14:tracePt t="46963" x="1643063" y="6276975"/>
          <p14:tracePt t="46973" x="1643063" y="6296025"/>
          <p14:tracePt t="46990" x="1643063" y="6319838"/>
          <p14:tracePt t="47007" x="1638300" y="6338888"/>
          <p14:tracePt t="47023" x="1638300" y="6348413"/>
          <p14:tracePt t="47040" x="1638300" y="6357938"/>
          <p14:tracePt t="47075" x="1638300" y="6362700"/>
          <p14:tracePt t="47090" x="1633538" y="6372225"/>
          <p14:tracePt t="47091" x="1633538" y="6376988"/>
          <p14:tracePt t="47091" x="1633538" y="6386513"/>
          <p14:tracePt t="47107" x="1633538" y="6396038"/>
          <p14:tracePt t="47123" x="1633538" y="6415088"/>
          <p14:tracePt t="47140" x="1628775" y="6424613"/>
          <p14:tracePt t="47157" x="1628775" y="6434138"/>
          <p14:tracePt t="47203" x="1628775" y="6438900"/>
          <p14:tracePt t="47387" x="1624013" y="6438900"/>
          <p14:tracePt t="47403" x="1614488" y="6438900"/>
          <p14:tracePt t="47403" x="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835696" y="404664"/>
            <a:ext cx="5616575" cy="449263"/>
          </a:xfrm>
        </p:spPr>
        <p:txBody>
          <a:bodyPr/>
          <a:lstStyle/>
          <a:p>
            <a:pPr algn="ctr"/>
            <a:r>
              <a:rPr lang="en-US" altLang="fr-FR" sz="2800" dirty="0" smtClean="0"/>
              <a:t>Software used: Tutioune1600 </a:t>
            </a:r>
          </a:p>
        </p:txBody>
      </p:sp>
      <p:pic>
        <p:nvPicPr>
          <p:cNvPr id="2" name="Image 1"/>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5496" y="1844824"/>
            <a:ext cx="8892480" cy="4948748"/>
          </a:xfrm>
          <a:prstGeom prst="rect">
            <a:avLst/>
          </a:prstGeom>
        </p:spPr>
      </p:pic>
      <p:sp>
        <p:nvSpPr>
          <p:cNvPr id="3" name="ZoneTexte 2"/>
          <p:cNvSpPr txBox="1"/>
          <p:nvPr/>
        </p:nvSpPr>
        <p:spPr>
          <a:xfrm>
            <a:off x="1187624" y="1268760"/>
            <a:ext cx="5828840" cy="461665"/>
          </a:xfrm>
          <a:prstGeom prst="rect">
            <a:avLst/>
          </a:prstGeom>
          <a:noFill/>
        </p:spPr>
        <p:txBody>
          <a:bodyPr wrap="none" rtlCol="0">
            <a:spAutoFit/>
          </a:bodyPr>
          <a:lstStyle/>
          <a:p>
            <a:r>
              <a:rPr lang="fr-FR" sz="2400" dirty="0" smtClean="0">
                <a:latin typeface="+mj-lt"/>
              </a:rPr>
              <a:t>The « ISS » mode correct the DVB tables</a:t>
            </a:r>
            <a:endParaRPr lang="fr-FR" sz="2400" dirty="0">
              <a:latin typeface="+mj-lt"/>
            </a:endParaRPr>
          </a:p>
        </p:txBody>
      </p:sp>
    </p:spTree>
  </p:cSld>
  <p:clrMapOvr>
    <a:masterClrMapping/>
  </p:clrMapOvr>
  <mc:AlternateContent xmlns:mc="http://schemas.openxmlformats.org/markup-compatibility/2006">
    <mc:Choice xmlns="" xmlns:p14="http://schemas.microsoft.com/office/powerpoint/2010/main" Requires="p14">
      <p:transition spd="slow" p14:dur="2000" advTm="28664"/>
    </mc:Choice>
    <mc:Fallback>
      <p:transition spd="slow" advTm="28664"/>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9007" x="7862888" y="5543550"/>
          <p14:tracePt t="9403" x="7867650" y="5543550"/>
          <p14:tracePt t="9419" x="7881938" y="5548313"/>
          <p14:tracePt t="9430" x="7891463" y="5553075"/>
          <p14:tracePt t="9436" x="7896225" y="5553075"/>
          <p14:tracePt t="9443" x="7924800" y="5572125"/>
          <p14:tracePt t="9453" x="7991475" y="5605463"/>
          <p14:tracePt t="9469" x="8105775" y="5624513"/>
          <p14:tracePt t="9486" x="8239125" y="5624513"/>
          <p14:tracePt t="9503" x="8358188" y="5605463"/>
          <p14:tracePt t="9520" x="8415338" y="5581650"/>
          <p14:tracePt t="9536" x="8424863" y="5567363"/>
          <p14:tracePt t="9553" x="8424863" y="5557838"/>
          <p14:tracePt t="9569" x="8420100" y="5543550"/>
          <p14:tracePt t="9603" x="8420100" y="5538788"/>
          <p14:tracePt t="9603" x="8420100" y="5529263"/>
          <p14:tracePt t="9619" x="8420100" y="5510213"/>
          <p14:tracePt t="9636" x="8420100" y="5481638"/>
          <p14:tracePt t="9652" x="8415338" y="5448300"/>
          <p14:tracePt t="9669" x="8415338" y="5419725"/>
          <p14:tracePt t="9686" x="8410575" y="5391150"/>
          <p14:tracePt t="9703" x="8401050" y="5362575"/>
          <p14:tracePt t="9720" x="8396288" y="5334000"/>
          <p14:tracePt t="9736" x="8391525" y="5310188"/>
          <p14:tracePt t="9753" x="8382000" y="5281613"/>
          <p14:tracePt t="9770" x="8362950" y="5262563"/>
          <p14:tracePt t="9786" x="8353425" y="5243513"/>
          <p14:tracePt t="9803" x="8343900" y="5229225"/>
          <p14:tracePt t="9820" x="8329613" y="5214938"/>
          <p14:tracePt t="9836" x="8320088" y="5200650"/>
          <p14:tracePt t="9853" x="8301038" y="5181600"/>
          <p14:tracePt t="9870" x="8281988" y="5153025"/>
          <p14:tracePt t="9886" x="8239125" y="5119688"/>
          <p14:tracePt t="9903" x="8186738" y="5086350"/>
          <p14:tracePt t="9920" x="8134350" y="5057775"/>
          <p14:tracePt t="9936" x="8105775" y="5043488"/>
          <p14:tracePt t="9953" x="8081963" y="5024438"/>
          <p14:tracePt t="9970" x="8072438" y="5010150"/>
          <p14:tracePt t="9987" x="8034338" y="4991100"/>
          <p14:tracePt t="10003" x="7996238" y="4972050"/>
          <p14:tracePt t="10020" x="7943850" y="4943475"/>
          <p14:tracePt t="10036" x="7881938" y="4924425"/>
          <p14:tracePt t="10053" x="7820025" y="4914900"/>
          <p14:tracePt t="10070" x="7791450" y="4910138"/>
          <p14:tracePt t="10087" x="7762875" y="4910138"/>
          <p14:tracePt t="10103" x="7743825" y="4910138"/>
          <p14:tracePt t="10120" x="7724775" y="4910138"/>
          <p14:tracePt t="10136" x="7700963" y="4910138"/>
          <p14:tracePt t="10153" x="7667625" y="4910138"/>
          <p14:tracePt t="10170" x="7605713" y="4919663"/>
          <p14:tracePt t="10186" x="7567613" y="4943475"/>
          <p14:tracePt t="10203" x="7519988" y="4976813"/>
          <p14:tracePt t="10220" x="7510463" y="4981575"/>
          <p14:tracePt t="10237" x="7500938" y="4986338"/>
          <p14:tracePt t="10254" x="7491413" y="4995863"/>
          <p14:tracePt t="10270" x="7500938" y="5005388"/>
          <p14:tracePt t="10286" x="7496175" y="5024438"/>
          <p14:tracePt t="10303" x="7481888" y="5043488"/>
          <p14:tracePt t="10320" x="7477125" y="5067300"/>
          <p14:tracePt t="10337" x="7472363" y="5095875"/>
          <p14:tracePt t="10353" x="7467600" y="5114925"/>
          <p14:tracePt t="10370" x="7467600" y="5138738"/>
          <p14:tracePt t="10387" x="7467600" y="5172075"/>
          <p14:tracePt t="10403" x="7481888" y="5205413"/>
          <p14:tracePt t="10420" x="7486650" y="5219700"/>
          <p14:tracePt t="10437" x="7500938" y="5248275"/>
          <p14:tracePt t="10453" x="7519988" y="5276850"/>
          <p14:tracePt t="10470" x="7539038" y="5305425"/>
          <p14:tracePt t="10487" x="7558088" y="5334000"/>
          <p14:tracePt t="10504" x="7586663" y="5372100"/>
          <p14:tracePt t="10520" x="7629525" y="5405438"/>
          <p14:tracePt t="10537" x="7662863" y="5429250"/>
          <p14:tracePt t="10553" x="7696200" y="5443538"/>
          <p14:tracePt t="10570" x="7739063" y="5467350"/>
          <p14:tracePt t="10587" x="7786688" y="5481638"/>
          <p14:tracePt t="10603" x="7805738" y="5486400"/>
          <p14:tracePt t="10620" x="7820025" y="5491163"/>
          <p14:tracePt t="10637" x="7834313" y="5491163"/>
          <p14:tracePt t="10653" x="7843838" y="5495925"/>
          <p14:tracePt t="10670" x="7853363" y="5500688"/>
          <p14:tracePt t="10687" x="7877175" y="5500688"/>
          <p14:tracePt t="10703" x="7886700" y="5500688"/>
          <p14:tracePt t="10720" x="7905750" y="5500688"/>
          <p14:tracePt t="10737" x="7920038" y="5500688"/>
          <p14:tracePt t="10754" x="7929563" y="5505450"/>
          <p14:tracePt t="10770" x="7939088" y="5510213"/>
          <p14:tracePt t="10787" x="7953375" y="5510213"/>
          <p14:tracePt t="10804" x="7967663" y="5510213"/>
          <p14:tracePt t="10820" x="7981950" y="5514975"/>
          <p14:tracePt t="10838" x="7991475" y="5519738"/>
          <p14:tracePt t="10854" x="7996238" y="5519738"/>
          <p14:tracePt t="10891" x="8005763" y="5519738"/>
          <p14:tracePt t="10907" x="8010525" y="5519738"/>
          <p14:tracePt t="10915" x="8024813" y="5519738"/>
          <p14:tracePt t="10923" x="8043863" y="5519738"/>
          <p14:tracePt t="10937" x="8062913" y="5519738"/>
          <p14:tracePt t="10954" x="8077200" y="5514975"/>
          <p14:tracePt t="10970" x="8081963" y="5510213"/>
          <p14:tracePt t="10987" x="8086725" y="5510213"/>
          <p14:tracePt t="11004" x="8091488" y="5505450"/>
          <p14:tracePt t="11020" x="8105775" y="5500688"/>
          <p14:tracePt t="11037" x="8124825" y="5491163"/>
          <p14:tracePt t="11054" x="8158163" y="5476875"/>
          <p14:tracePt t="11071" x="8172450" y="5467350"/>
          <p14:tracePt t="11087" x="8181975" y="5453063"/>
          <p14:tracePt t="11104" x="8186738" y="5448300"/>
          <p14:tracePt t="11120" x="8186738" y="5438775"/>
          <p14:tracePt t="11137" x="8191500" y="5424488"/>
          <p14:tracePt t="11154" x="8191500" y="5405438"/>
          <p14:tracePt t="11171" x="8201025" y="5381625"/>
          <p14:tracePt t="11187" x="8205788" y="5357813"/>
          <p14:tracePt t="11204" x="8210550" y="5343525"/>
          <p14:tracePt t="11220" x="8210550" y="5338763"/>
          <p14:tracePt t="11237" x="8210550" y="5329238"/>
          <p14:tracePt t="11254" x="8210550" y="5314950"/>
          <p14:tracePt t="11270" x="8210550" y="5300663"/>
          <p14:tracePt t="11287" x="8205788" y="5281613"/>
          <p14:tracePt t="11304" x="8196263" y="5267325"/>
          <p14:tracePt t="11320" x="8181975" y="5253038"/>
          <p14:tracePt t="11338" x="8172450" y="5229225"/>
          <p14:tracePt t="11354" x="8158163" y="5210175"/>
          <p14:tracePt t="11354" x="8153400" y="5205413"/>
          <p14:tracePt t="11371" x="8129588" y="5186363"/>
          <p14:tracePt t="11387" x="8110538" y="5172075"/>
          <p14:tracePt t="11404" x="8091488" y="5157788"/>
          <p14:tracePt t="11421" x="8072438" y="5148263"/>
          <p14:tracePt t="11437" x="8053388" y="5133975"/>
          <p14:tracePt t="11454" x="8029575" y="5124450"/>
          <p14:tracePt t="11471" x="8001000" y="5114925"/>
          <p14:tracePt t="11487" x="7967663" y="5105400"/>
          <p14:tracePt t="11504" x="7934325" y="5105400"/>
          <p14:tracePt t="11520" x="7905750" y="5100638"/>
          <p14:tracePt t="11537" x="7881938" y="5100638"/>
          <p14:tracePt t="11554" x="7853363" y="5100638"/>
          <p14:tracePt t="11571" x="7815263" y="5105400"/>
          <p14:tracePt t="11587" x="7781925" y="5110163"/>
          <p14:tracePt t="11604" x="7748588" y="5114925"/>
          <p14:tracePt t="11621" x="7705725" y="5129213"/>
          <p14:tracePt t="11637" x="7672388" y="5143500"/>
          <p14:tracePt t="11654" x="7653338" y="5153025"/>
          <p14:tracePt t="11671" x="7634288" y="5162550"/>
          <p14:tracePt t="11687" x="7624763" y="5167313"/>
          <p14:tracePt t="11704" x="7615238" y="5176838"/>
          <p14:tracePt t="11721" x="7596188" y="5191125"/>
          <p14:tracePt t="11737" x="7581900" y="5200650"/>
          <p14:tracePt t="11754" x="7562850" y="5219700"/>
          <p14:tracePt t="11771" x="7558088" y="5229225"/>
          <p14:tracePt t="11788" x="7548563" y="5238750"/>
          <p14:tracePt t="11804" x="7543800" y="5248275"/>
          <p14:tracePt t="11821" x="7539038" y="5262563"/>
          <p14:tracePt t="11838" x="7529513" y="5281613"/>
          <p14:tracePt t="11854" x="7524750" y="5295900"/>
          <p14:tracePt t="11871" x="7510463" y="5314950"/>
          <p14:tracePt t="11888" x="7510463" y="5329238"/>
          <p14:tracePt t="11904" x="7510463" y="5343525"/>
          <p14:tracePt t="11921" x="7510463" y="5353050"/>
          <p14:tracePt t="11938" x="7510463" y="5372100"/>
          <p14:tracePt t="11954" x="7510463" y="5391150"/>
          <p14:tracePt t="11971" x="7505700" y="5400675"/>
          <p14:tracePt t="11988" x="7505700" y="5410200"/>
          <p14:tracePt t="12004" x="7505700" y="5414963"/>
          <p14:tracePt t="12043" x="7510463" y="5419725"/>
          <p14:tracePt t="12091" x="7515225" y="5424488"/>
          <p14:tracePt t="12099" x="7515225" y="5429250"/>
          <p14:tracePt t="12116" x="7519988" y="5429250"/>
          <p14:tracePt t="12123" x="7524750" y="5434013"/>
          <p14:tracePt t="12124" x="7529513" y="5443538"/>
          <p14:tracePt t="12138" x="7534275" y="5448300"/>
          <p14:tracePt t="12155" x="7543800" y="5462588"/>
          <p14:tracePt t="12171" x="7553325" y="5472113"/>
          <p14:tracePt t="12188" x="7558088" y="5476875"/>
          <p14:tracePt t="12204" x="7562850" y="5486400"/>
          <p14:tracePt t="12221" x="7572375" y="5495925"/>
          <p14:tracePt t="12238" x="7577138" y="5505450"/>
          <p14:tracePt t="12254" x="7586663" y="5514975"/>
          <p14:tracePt t="12271" x="7596188" y="5524500"/>
          <p14:tracePt t="12288" x="7605713" y="5538788"/>
          <p14:tracePt t="12304" x="7610475" y="5548313"/>
          <p14:tracePt t="12321" x="7620000" y="5567363"/>
          <p14:tracePt t="12338" x="7629525" y="5581650"/>
          <p14:tracePt t="12354" x="7643813" y="5600700"/>
          <p14:tracePt t="12371" x="7653338" y="5614988"/>
          <p14:tracePt t="12388" x="7658100" y="5629275"/>
          <p14:tracePt t="12404" x="7662863" y="5638800"/>
          <p14:tracePt t="12421" x="7672388" y="5648325"/>
          <p14:tracePt t="12438" x="7681913" y="5653088"/>
          <p14:tracePt t="12455" x="7691438" y="5662613"/>
          <p14:tracePt t="12471" x="7691438" y="5667375"/>
          <p14:tracePt t="12488" x="7696200" y="5676900"/>
          <p14:tracePt t="12505" x="7705725" y="5691188"/>
          <p14:tracePt t="12521" x="7710488" y="5700713"/>
          <p14:tracePt t="12538" x="7720013" y="5700713"/>
          <p14:tracePt t="12555" x="7729538" y="5710238"/>
          <p14:tracePt t="12571" x="7739063" y="5710238"/>
          <p14:tracePt t="12588" x="7743825" y="5715000"/>
          <p14:tracePt t="12605" x="7743825" y="5719763"/>
          <p14:tracePt t="12621" x="7748588" y="5724525"/>
          <p14:tracePt t="12638" x="7758113" y="5724525"/>
          <p14:tracePt t="12655" x="7758113" y="5729288"/>
          <p14:tracePt t="12671" x="7767638" y="5729288"/>
          <p14:tracePt t="12688" x="7781925" y="5738813"/>
          <p14:tracePt t="12705" x="7791450" y="5738813"/>
          <p14:tracePt t="12721" x="7796213" y="5738813"/>
          <p14:tracePt t="12755" x="7800975" y="5738813"/>
          <p14:tracePt t="12787" x="7805738" y="5738813"/>
          <p14:tracePt t="12811" x="7810500" y="5738813"/>
          <p14:tracePt t="12819" x="7815263" y="5738813"/>
          <p14:tracePt t="12827" x="7815263" y="5743575"/>
          <p14:tracePt t="12835" x="7824788" y="5743575"/>
          <p14:tracePt t="12843" x="7834313" y="5743575"/>
          <p14:tracePt t="12875" x="7839075" y="5743575"/>
          <p14:tracePt t="12931" x="7843838" y="5743575"/>
          <p14:tracePt t="12963" x="7848600" y="5743575"/>
          <p14:tracePt t="12979" x="7853363" y="5743575"/>
          <p14:tracePt t="13355" x="7858125" y="5743575"/>
          <p14:tracePt t="13387" x="7862888" y="5743575"/>
          <p14:tracePt t="13403" x="7867650" y="5743575"/>
          <p14:tracePt t="13427" x="7872413" y="5743575"/>
          <p14:tracePt t="13443" x="7877175" y="5743575"/>
          <p14:tracePt t="13451" x="7881938" y="5743575"/>
          <p14:tracePt t="13459" x="7881938" y="5738813"/>
          <p14:tracePt t="13499" x="7886700" y="5738813"/>
          <p14:tracePt t="13811" x="7891463" y="5738813"/>
          <p14:tracePt t="13827" x="7896225" y="5738813"/>
          <p14:tracePt t="13843" x="7900988" y="5738813"/>
          <p14:tracePt t="14059" x="7905750" y="5738813"/>
          <p14:tracePt t="14131" x="7905750" y="5734050"/>
          <p14:tracePt t="14203" x="7910513" y="5734050"/>
          <p14:tracePt t="14211" x="7915275" y="5734050"/>
          <p14:tracePt t="14219" x="7920038" y="5734050"/>
          <p14:tracePt t="14227" x="7929563" y="5734050"/>
          <p14:tracePt t="14240" x="7934325" y="5734050"/>
          <p14:tracePt t="14256" x="7948613" y="5738813"/>
          <p14:tracePt t="14273" x="7953375" y="5738813"/>
          <p14:tracePt t="14289" x="7958138" y="5738813"/>
          <p14:tracePt t="14306" x="7972425" y="5743575"/>
          <p14:tracePt t="14323" x="7986713" y="5743575"/>
          <p14:tracePt t="14340" x="7996238" y="5743575"/>
          <p14:tracePt t="14356" x="8001000" y="5743575"/>
          <p14:tracePt t="14373" x="8005763" y="5743575"/>
          <p14:tracePt t="14389" x="8010525" y="5743575"/>
          <p14:tracePt t="14406" x="8015288" y="5743575"/>
          <p14:tracePt t="14423" x="8020050" y="5743575"/>
          <p14:tracePt t="14440" x="8024813" y="5748338"/>
          <p14:tracePt t="14456" x="8029575" y="5748338"/>
          <p14:tracePt t="14473" x="8034338" y="5748338"/>
          <p14:tracePt t="14507" x="8039100" y="5748338"/>
          <p14:tracePt t="14523" x="8043863" y="5748338"/>
          <p14:tracePt t="14523" x="8053388" y="5753100"/>
          <p14:tracePt t="14540" x="8058150" y="5753100"/>
          <p14:tracePt t="14556" x="8062913" y="5753100"/>
          <p14:tracePt t="14573" x="8067675" y="5753100"/>
          <p14:tracePt t="14589" x="8072438" y="5753100"/>
          <p14:tracePt t="14606" x="8077200" y="5753100"/>
          <p14:tracePt t="14623" x="8086725" y="5753100"/>
          <p14:tracePt t="14640" x="8096250" y="5753100"/>
          <p14:tracePt t="14656" x="8110538" y="5753100"/>
          <p14:tracePt t="14673" x="8120063" y="5753100"/>
          <p14:tracePt t="14690" x="8124825" y="5748338"/>
          <p14:tracePt t="14706" x="8129588" y="5748338"/>
          <p14:tracePt t="14763" x="8134350" y="5748338"/>
          <p14:tracePt t="14779" x="8139113" y="5748338"/>
          <p14:tracePt t="14791" x="8143875" y="5748338"/>
          <p14:tracePt t="14806" x="8148638" y="5748338"/>
          <p14:tracePt t="14807" x="8153400" y="5748338"/>
          <p14:tracePt t="14875" x="8158163" y="5748338"/>
          <p14:tracePt t="15051" x="8162925" y="5748338"/>
          <p14:tracePt t="15115" x="8162925" y="5743575"/>
          <p14:tracePt t="15171" x="8167688" y="5743575"/>
          <p14:tracePt t="15734"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533400"/>
            <a:ext cx="7772400" cy="304800"/>
          </a:xfrm>
        </p:spPr>
        <p:txBody>
          <a:bodyPr/>
          <a:lstStyle/>
          <a:p>
            <a:r>
              <a:rPr lang="en-US" altLang="fr-FR" sz="2600" smtClean="0"/>
              <a:t>TiouneMonitor Map</a:t>
            </a:r>
          </a:p>
        </p:txBody>
      </p:sp>
      <p:sp>
        <p:nvSpPr>
          <p:cNvPr id="7171" name="Rectangle 5"/>
          <p:cNvSpPr>
            <a:spLocks noChangeArrowheads="1"/>
          </p:cNvSpPr>
          <p:nvPr/>
        </p:nvSpPr>
        <p:spPr bwMode="auto">
          <a:xfrm>
            <a:off x="857250" y="1633538"/>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endParaRPr lang="fr-FR" altLang="fr-FR" sz="2600">
              <a:latin typeface="Times New Roman" pitchFamily="18" charset="0"/>
            </a:endParaRPr>
          </a:p>
        </p:txBody>
      </p:sp>
      <p:sp>
        <p:nvSpPr>
          <p:cNvPr id="7172" name="Rectangle 6"/>
          <p:cNvSpPr>
            <a:spLocks noChangeArrowheads="1"/>
          </p:cNvSpPr>
          <p:nvPr/>
        </p:nvSpPr>
        <p:spPr bwMode="auto">
          <a:xfrm>
            <a:off x="755650" y="5445125"/>
            <a:ext cx="7772400"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buClrTx/>
              <a:buSzTx/>
              <a:buFontTx/>
              <a:buChar char="•"/>
            </a:pPr>
            <a:endParaRPr lang="en-GB" altLang="fr-FR" sz="1200" b="1"/>
          </a:p>
        </p:txBody>
      </p:sp>
      <p:sp>
        <p:nvSpPr>
          <p:cNvPr id="7173" name="Rectangle 7"/>
          <p:cNvSpPr>
            <a:spLocks noGrp="1" noChangeArrowheads="1"/>
          </p:cNvSpPr>
          <p:nvPr>
            <p:ph type="body" idx="1"/>
          </p:nvPr>
        </p:nvSpPr>
        <p:spPr>
          <a:xfrm>
            <a:off x="395288" y="5445125"/>
            <a:ext cx="8424862" cy="936625"/>
          </a:xfrm>
        </p:spPr>
        <p:txBody>
          <a:bodyPr/>
          <a:lstStyle/>
          <a:p>
            <a:pPr>
              <a:lnSpc>
                <a:spcPct val="80000"/>
              </a:lnSpc>
            </a:pPr>
            <a:r>
              <a:rPr lang="en-GB" altLang="fr-FR" sz="2000" b="1" smtClean="0">
                <a:solidFill>
                  <a:srgbClr val="FF0101"/>
                </a:solidFill>
              </a:rPr>
              <a:t>Red </a:t>
            </a:r>
            <a:r>
              <a:rPr lang="en-GB" altLang="fr-FR" sz="2000" b="1" smtClean="0"/>
              <a:t>icon = Tutioune is Offline </a:t>
            </a:r>
          </a:p>
          <a:p>
            <a:pPr>
              <a:lnSpc>
                <a:spcPct val="80000"/>
              </a:lnSpc>
            </a:pPr>
            <a:r>
              <a:rPr lang="en-GB" altLang="fr-FR" sz="2000" b="1" smtClean="0">
                <a:solidFill>
                  <a:srgbClr val="33CC33"/>
                </a:solidFill>
              </a:rPr>
              <a:t>Green</a:t>
            </a:r>
            <a:r>
              <a:rPr lang="en-GB" altLang="fr-FR" sz="2000" b="1" smtClean="0"/>
              <a:t> icon = Tutioune is Online, waiting a signal.</a:t>
            </a:r>
          </a:p>
          <a:p>
            <a:pPr>
              <a:lnSpc>
                <a:spcPct val="80000"/>
              </a:lnSpc>
            </a:pPr>
            <a:r>
              <a:rPr lang="en-GB" altLang="fr-FR" sz="2000" b="1" smtClean="0">
                <a:solidFill>
                  <a:srgbClr val="33CC33"/>
                </a:solidFill>
              </a:rPr>
              <a:t>Green</a:t>
            </a:r>
            <a:r>
              <a:rPr lang="en-GB" altLang="fr-FR" sz="2000" b="1" smtClean="0"/>
              <a:t> bouncing icon = Tutioune is Online and receiving a station</a:t>
            </a:r>
            <a:endParaRPr lang="en-GB" altLang="fr-FR" sz="2000" smtClean="0"/>
          </a:p>
        </p:txBody>
      </p:sp>
      <p:pic>
        <p:nvPicPr>
          <p:cNvPr id="7174" name="Image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42950" y="885825"/>
            <a:ext cx="6350000" cy="4333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52628"/>
    </mc:Choice>
    <mc:Fallback>
      <p:transition spd="slow" advTm="52628"/>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15983" x="5419725" y="2619375"/>
          <p14:tracePt t="15999" x="5410200" y="2619375"/>
          <p14:tracePt t="16015" x="5400675" y="2619375"/>
          <p14:tracePt t="16031" x="5391150" y="2619375"/>
          <p14:tracePt t="16039" x="5386388" y="2619375"/>
          <p14:tracePt t="16040" x="5372100" y="2619375"/>
          <p14:tracePt t="16054" x="5348288" y="2614613"/>
          <p14:tracePt t="16071" x="5338763" y="2614613"/>
          <p14:tracePt t="16087" x="5334000" y="2614613"/>
          <p14:tracePt t="16104" x="5314950" y="2614613"/>
          <p14:tracePt t="16121" x="5300663" y="2614613"/>
          <p14:tracePt t="16138" x="5276850" y="2614613"/>
          <p14:tracePt t="16154" x="5257800" y="2614613"/>
          <p14:tracePt t="16171" x="5238750" y="2614613"/>
          <p14:tracePt t="16187" x="5229225" y="2614613"/>
          <p14:tracePt t="16204" x="5219700" y="2614613"/>
          <p14:tracePt t="16221" x="5210175" y="2614613"/>
          <p14:tracePt t="16238" x="5200650" y="2614613"/>
          <p14:tracePt t="16254" x="5181600" y="2614613"/>
          <p14:tracePt t="16271" x="5157788" y="2619375"/>
          <p14:tracePt t="16288" x="5124450" y="2624138"/>
          <p14:tracePt t="16304" x="5105400" y="2633663"/>
          <p14:tracePt t="16321" x="5086350" y="2643188"/>
          <p14:tracePt t="16338" x="5067300" y="2647950"/>
          <p14:tracePt t="16354" x="5057775" y="2652713"/>
          <p14:tracePt t="16371" x="5033963" y="2657475"/>
          <p14:tracePt t="16388" x="5010150" y="2667000"/>
          <p14:tracePt t="16404" x="4981575" y="2671763"/>
          <p14:tracePt t="16421" x="4962525" y="2671763"/>
          <p14:tracePt t="16438" x="4943475" y="2681288"/>
          <p14:tracePt t="16454" x="4924425" y="2690813"/>
          <p14:tracePt t="16471" x="4919663" y="2695575"/>
          <p14:tracePt t="16488" x="4910138" y="2700338"/>
          <p14:tracePt t="16504" x="4881563" y="2714625"/>
          <p14:tracePt t="16521" x="4857750" y="2728913"/>
          <p14:tracePt t="16538" x="4833938" y="2747963"/>
          <p14:tracePt t="16554" x="4810125" y="2757488"/>
          <p14:tracePt t="16571" x="4800600" y="2762250"/>
          <p14:tracePt t="16588" x="4795838" y="2767013"/>
          <p14:tracePt t="16605" x="4781550" y="2776538"/>
          <p14:tracePt t="16621" x="4776788" y="2795588"/>
          <p14:tracePt t="16638" x="4752975" y="2843213"/>
          <p14:tracePt t="16655" x="4733925" y="2881313"/>
          <p14:tracePt t="16671" x="4714875" y="2924175"/>
          <p14:tracePt t="16688" x="4705350" y="2962275"/>
          <p14:tracePt t="16704" x="4705350" y="2995613"/>
          <p14:tracePt t="16721" x="4705350" y="3038475"/>
          <p14:tracePt t="16738" x="4705350" y="3067050"/>
          <p14:tracePt t="16755" x="4705350" y="3100388"/>
          <p14:tracePt t="16771" x="4710113" y="3138488"/>
          <p14:tracePt t="16788" x="4729163" y="3200400"/>
          <p14:tracePt t="16805" x="4757738" y="3257550"/>
          <p14:tracePt t="16821" x="4786313" y="3324225"/>
          <p14:tracePt t="16838" x="4838700" y="3386138"/>
          <p14:tracePt t="16855" x="4862513" y="3429000"/>
          <p14:tracePt t="16871" x="4891088" y="3462338"/>
          <p14:tracePt t="16888" x="4910138" y="3500438"/>
          <p14:tracePt t="16905" x="4943475" y="3552825"/>
          <p14:tracePt t="16921" x="4986338" y="3600450"/>
          <p14:tracePt t="16938" x="5033963" y="3652838"/>
          <p14:tracePt t="16955" x="5076825" y="3700463"/>
          <p14:tracePt t="16971" x="5119688" y="3738563"/>
          <p14:tracePt t="16988" x="5148263" y="3762375"/>
          <p14:tracePt t="17005" x="5167313" y="3776663"/>
          <p14:tracePt t="17021" x="5186363" y="3800475"/>
          <p14:tracePt t="17038" x="5229225" y="3829050"/>
          <p14:tracePt t="17055" x="5286375" y="3857625"/>
          <p14:tracePt t="17071" x="5343525" y="3881438"/>
          <p14:tracePt t="17088" x="5405438" y="3900488"/>
          <p14:tracePt t="17105" x="5448300" y="3914775"/>
          <p14:tracePt t="17122" x="5462588" y="3919538"/>
          <p14:tracePt t="17138" x="5467350" y="3919538"/>
          <p14:tracePt t="17155" x="5472113" y="3924300"/>
          <p14:tracePt t="17172" x="5491163" y="3929063"/>
          <p14:tracePt t="17188" x="5529263" y="3929063"/>
          <p14:tracePt t="17205" x="5600700" y="3929063"/>
          <p14:tracePt t="17222" x="5672138" y="3924300"/>
          <p14:tracePt t="17238" x="5695950" y="3914775"/>
          <p14:tracePt t="17310" x="5695950" y="3910013"/>
          <p14:tracePt t="17318" x="5700713" y="3905250"/>
          <p14:tracePt t="17326" x="5715000" y="3890963"/>
          <p14:tracePt t="17334" x="5734050" y="3871913"/>
          <p14:tracePt t="17342" x="5776913" y="3824288"/>
          <p14:tracePt t="17355" x="5800725" y="3795713"/>
          <p14:tracePt t="17372" x="5810250" y="3786188"/>
          <p14:tracePt t="17388" x="5810250" y="3776663"/>
          <p14:tracePt t="17405" x="5815013" y="3771900"/>
          <p14:tracePt t="17422" x="5824538" y="3757613"/>
          <p14:tracePt t="17439" x="5838825" y="3729038"/>
          <p14:tracePt t="17455" x="5872163" y="3667125"/>
          <p14:tracePt t="17472" x="5895975" y="3605213"/>
          <p14:tracePt t="17489" x="5915025" y="3567113"/>
          <p14:tracePt t="17505" x="5919788" y="3548063"/>
          <p14:tracePt t="17522" x="5924550" y="3538538"/>
          <p14:tracePt t="17538" x="5924550" y="3524250"/>
          <p14:tracePt t="17555" x="5924550" y="3514725"/>
          <p14:tracePt t="17572" x="5924550" y="3495675"/>
          <p14:tracePt t="17589" x="5938838" y="3448050"/>
          <p14:tracePt t="17606" x="5938838" y="3386138"/>
          <p14:tracePt t="17606" x="5938838" y="3362325"/>
          <p14:tracePt t="17623" x="5943600" y="3319463"/>
          <p14:tracePt t="17639" x="5943600" y="3295650"/>
          <p14:tracePt t="17655" x="5943600" y="3276600"/>
          <p14:tracePt t="17672" x="5943600" y="3271838"/>
          <p14:tracePt t="17689" x="5938838" y="3252788"/>
          <p14:tracePt t="17706" x="5938838" y="3228975"/>
          <p14:tracePt t="17722" x="5915025" y="3176588"/>
          <p14:tracePt t="17739" x="5891213" y="3119438"/>
          <p14:tracePt t="17756" x="5876925" y="3071813"/>
          <p14:tracePt t="17772" x="5857875" y="3033713"/>
          <p14:tracePt t="17788" x="5853113" y="3009900"/>
          <p14:tracePt t="17805" x="5834063" y="2981325"/>
          <p14:tracePt t="17805" x="5824538" y="2967038"/>
          <p14:tracePt t="17822" x="5800725" y="2938463"/>
          <p14:tracePt t="17839" x="5772150" y="2905125"/>
          <p14:tracePt t="17856" x="5734050" y="2843213"/>
          <p14:tracePt t="17872" x="5686425" y="2795588"/>
          <p14:tracePt t="17889" x="5648325" y="2767013"/>
          <p14:tracePt t="17905" x="5614988" y="2728913"/>
          <p14:tracePt t="17922" x="5595938" y="2714625"/>
          <p14:tracePt t="17938" x="5576888" y="2695575"/>
          <p14:tracePt t="17955" x="5553075" y="2676525"/>
          <p14:tracePt t="17972" x="5524500" y="2662238"/>
          <p14:tracePt t="17989" x="5491163" y="2643188"/>
          <p14:tracePt t="18005" x="5457825" y="2628900"/>
          <p14:tracePt t="18005" x="5434013" y="2619375"/>
          <p14:tracePt t="18022" x="5395913" y="2600325"/>
          <p14:tracePt t="18039" x="5357813" y="2595563"/>
          <p14:tracePt t="18056" x="5319713" y="2581275"/>
          <p14:tracePt t="18072" x="5281613" y="2566988"/>
          <p14:tracePt t="18089" x="5253038" y="2562225"/>
          <p14:tracePt t="18105" x="5224463" y="2547938"/>
          <p14:tracePt t="18122" x="5200650" y="2547938"/>
          <p14:tracePt t="18139" x="5172075" y="2543175"/>
          <p14:tracePt t="18156" x="5129213" y="2543175"/>
          <p14:tracePt t="18172" x="5091113" y="2543175"/>
          <p14:tracePt t="18189" x="5057775" y="2543175"/>
          <p14:tracePt t="18206" x="5014913" y="2543175"/>
          <p14:tracePt t="18223" x="4995863" y="2543175"/>
          <p14:tracePt t="18239" x="4981575" y="2543175"/>
          <p14:tracePt t="18256" x="4976813" y="2543175"/>
          <p14:tracePt t="18294" x="4972050" y="2543175"/>
          <p14:tracePt t="18302" x="4967288" y="2543175"/>
          <p14:tracePt t="18322" x="4957763" y="2543175"/>
          <p14:tracePt t="18323" x="4948238" y="2543175"/>
          <p14:tracePt t="18339" x="4943475" y="2543175"/>
          <p14:tracePt t="18356" x="4933950" y="2547938"/>
          <p14:tracePt t="18373" x="4924425" y="2552700"/>
          <p14:tracePt t="18389" x="4919663" y="2557463"/>
          <p14:tracePt t="18406" x="4910138" y="2557463"/>
          <p14:tracePt t="18423" x="4905375" y="2562225"/>
          <p14:tracePt t="18486" x="4905375" y="2566988"/>
          <p14:tracePt t="18494" x="4905375" y="2571750"/>
          <p14:tracePt t="18502" x="4900613" y="2571750"/>
          <p14:tracePt t="18620" x="0" y="0"/>
        </p14:tracePtLst>
        <p14:tracePtLst>
          <p14:tracePt t="33878" x="1485900" y="2652713"/>
          <p14:tracePt t="33886" x="1471613" y="2652713"/>
          <p14:tracePt t="33895" x="1462088" y="2652713"/>
          <p14:tracePt t="33903" x="1443038" y="2662238"/>
          <p14:tracePt t="33903" x="1428750" y="2671763"/>
          <p14:tracePt t="33917" x="1381125" y="2686050"/>
          <p14:tracePt t="33934" x="1328738" y="2719388"/>
          <p14:tracePt t="33951" x="1304925" y="2724150"/>
          <p14:tracePt t="33967" x="1295400" y="2728913"/>
          <p14:tracePt t="33984" x="1285875" y="2733675"/>
          <p14:tracePt t="34001" x="1271588" y="2747963"/>
          <p14:tracePt t="34017" x="1247775" y="2762250"/>
          <p14:tracePt t="34034" x="1204913" y="2795588"/>
          <p14:tracePt t="34051" x="1152525" y="2824163"/>
          <p14:tracePt t="34067" x="1109663" y="2852738"/>
          <p14:tracePt t="34084" x="1081088" y="2871788"/>
          <p14:tracePt t="34101" x="1062038" y="2886075"/>
          <p14:tracePt t="34117" x="1057275" y="2895600"/>
          <p14:tracePt t="34134" x="1028700" y="2919413"/>
          <p14:tracePt t="34151" x="1000125" y="2957513"/>
          <p14:tracePt t="34167" x="962025" y="2995613"/>
          <p14:tracePt t="34184" x="914400" y="3038475"/>
          <p14:tracePt t="34201" x="895350" y="3076575"/>
          <p14:tracePt t="34217" x="876300" y="3105150"/>
          <p14:tracePt t="34234" x="866775" y="3128963"/>
          <p14:tracePt t="34251" x="866775" y="3148013"/>
          <p14:tracePt t="34268" x="862013" y="3167063"/>
          <p14:tracePt t="34284" x="862013" y="3200400"/>
          <p14:tracePt t="34301" x="862013" y="3228975"/>
          <p14:tracePt t="34317" x="862013" y="3267075"/>
          <p14:tracePt t="34317" x="862013" y="3286125"/>
          <p14:tracePt t="34334" x="866775" y="3319463"/>
          <p14:tracePt t="34351" x="890588" y="3357563"/>
          <p14:tracePt t="34368" x="895350" y="3395663"/>
          <p14:tracePt t="34384" x="919163" y="3448050"/>
          <p14:tracePt t="34401" x="938213" y="3500438"/>
          <p14:tracePt t="34418" x="957263" y="3571875"/>
          <p14:tracePt t="34434" x="995363" y="3657600"/>
          <p14:tracePt t="34451" x="1023938" y="3733800"/>
          <p14:tracePt t="34468" x="1062038" y="3795713"/>
          <p14:tracePt t="34484" x="1090613" y="3848100"/>
          <p14:tracePt t="34501" x="1133475" y="3905250"/>
          <p14:tracePt t="34518" x="1195388" y="4005263"/>
          <p14:tracePt t="34535" x="1266825" y="4086225"/>
          <p14:tracePt t="34551" x="1319213" y="4143375"/>
          <p14:tracePt t="34568" x="1376363" y="4200525"/>
          <p14:tracePt t="34584" x="1423988" y="4252913"/>
          <p14:tracePt t="34601" x="1471613" y="4300538"/>
          <p14:tracePt t="34618" x="1528763" y="4343400"/>
          <p14:tracePt t="34634" x="1585913" y="4386263"/>
          <p14:tracePt t="34651" x="1657350" y="4433888"/>
          <p14:tracePt t="34668" x="1704975" y="4476750"/>
          <p14:tracePt t="34684" x="1747838" y="4514850"/>
          <p14:tracePt t="34701" x="1790700" y="4548188"/>
          <p14:tracePt t="34718" x="1843088" y="4586288"/>
          <p14:tracePt t="34735" x="1862138" y="4595813"/>
          <p14:tracePt t="34751" x="1890713" y="4610100"/>
          <p14:tracePt t="34768" x="1919288" y="4629150"/>
          <p14:tracePt t="34784" x="1938338" y="4638675"/>
          <p14:tracePt t="34801" x="1957388" y="4652963"/>
          <p14:tracePt t="34818" x="1976438" y="4667250"/>
          <p14:tracePt t="34834" x="1990725" y="4672013"/>
          <p14:tracePt t="34851" x="2009775" y="4676775"/>
          <p14:tracePt t="34868" x="2028825" y="4676775"/>
          <p14:tracePt t="34885" x="2062163" y="4676775"/>
          <p14:tracePt t="34901" x="2095500" y="4676775"/>
          <p14:tracePt t="34918" x="2133600" y="4652963"/>
          <p14:tracePt t="34935" x="2157413" y="4624388"/>
          <p14:tracePt t="34951" x="2185988" y="4581525"/>
          <p14:tracePt t="34968" x="2228850" y="4533900"/>
          <p14:tracePt t="34985" x="2286000" y="4486275"/>
          <p14:tracePt t="35001" x="2333625" y="4443413"/>
          <p14:tracePt t="35019" x="2357438" y="4410075"/>
          <p14:tracePt t="35035" x="2366963" y="4386263"/>
          <p14:tracePt t="35051" x="2386013" y="4352925"/>
          <p14:tracePt t="35068" x="2390775" y="4295775"/>
          <p14:tracePt t="35085" x="2414588" y="4233863"/>
          <p14:tracePt t="35101" x="2457450" y="4176713"/>
          <p14:tracePt t="35101" x="2476500" y="4138613"/>
          <p14:tracePt t="35118" x="2509838" y="4081463"/>
          <p14:tracePt t="35135" x="2533650" y="4029075"/>
          <p14:tracePt t="35152" x="2543175" y="3995738"/>
          <p14:tracePt t="35168" x="2543175" y="3967163"/>
          <p14:tracePt t="35185" x="2543175" y="3933825"/>
          <p14:tracePt t="35201" x="2543175" y="3900488"/>
          <p14:tracePt t="35218" x="2543175" y="3862388"/>
          <p14:tracePt t="35235" x="2543175" y="3800475"/>
          <p14:tracePt t="35252" x="2543175" y="3757613"/>
          <p14:tracePt t="35268" x="2543175" y="3695700"/>
          <p14:tracePt t="35285" x="2538413" y="3643313"/>
          <p14:tracePt t="35301" x="2519363" y="3571875"/>
          <p14:tracePt t="35318" x="2505075" y="3529013"/>
          <p14:tracePt t="35335" x="2476500" y="3476625"/>
          <p14:tracePt t="35352" x="2447925" y="3414713"/>
          <p14:tracePt t="35368" x="2395538" y="3357563"/>
          <p14:tracePt t="35385" x="2357438" y="3300413"/>
          <p14:tracePt t="35402" x="2324100" y="3243263"/>
          <p14:tracePt t="35418" x="2295525" y="3200400"/>
          <p14:tracePt t="35435" x="2252663" y="3171825"/>
          <p14:tracePt t="35452" x="2224088" y="3152775"/>
          <p14:tracePt t="35468" x="2176463" y="3114675"/>
          <p14:tracePt t="35485" x="2114550" y="3076575"/>
          <p14:tracePt t="35502" x="2005013" y="3009900"/>
          <p14:tracePt t="35519" x="1924050" y="2967038"/>
          <p14:tracePt t="35535" x="1862138" y="2919413"/>
          <p14:tracePt t="35552" x="1790700" y="2895600"/>
          <p14:tracePt t="35568" x="1743075" y="2871788"/>
          <p14:tracePt t="35585" x="1695450" y="2857500"/>
          <p14:tracePt t="35602" x="1652588" y="2833688"/>
          <p14:tracePt t="35619" x="1600200" y="2809875"/>
          <p14:tracePt t="35635" x="1543050" y="2790825"/>
          <p14:tracePt t="35652" x="1481138" y="2776538"/>
          <p14:tracePt t="35668" x="1433513" y="2747963"/>
          <p14:tracePt t="35685" x="1390650" y="2738438"/>
          <p14:tracePt t="35702" x="1352550" y="2728913"/>
          <p14:tracePt t="35719" x="1328738" y="2728913"/>
          <p14:tracePt t="35735" x="1300163" y="2724150"/>
          <p14:tracePt t="35752" x="1266825" y="2724150"/>
          <p14:tracePt t="35768" x="1233488" y="2724150"/>
          <p14:tracePt t="35785" x="1204913" y="2724150"/>
          <p14:tracePt t="35802" x="1181100" y="2724150"/>
          <p14:tracePt t="35819" x="1162050" y="2728913"/>
          <p14:tracePt t="35835" x="1143000" y="2728913"/>
          <p14:tracePt t="35852" x="1119188" y="2733675"/>
          <p14:tracePt t="35868" x="1090613" y="2738438"/>
          <p14:tracePt t="35885" x="1071563" y="2747963"/>
          <p14:tracePt t="35885" x="1057275" y="2752725"/>
          <p14:tracePt t="35902" x="1038225" y="2757488"/>
          <p14:tracePt t="35919" x="1033463" y="2762250"/>
          <p14:tracePt t="35935" x="1028700" y="2767013"/>
          <p14:tracePt t="35952" x="1023938" y="2767013"/>
          <p14:tracePt t="35969" x="1014413" y="2776538"/>
          <p14:tracePt t="35985" x="1004888" y="2790825"/>
          <p14:tracePt t="36002" x="990600" y="2795588"/>
          <p14:tracePt t="36019" x="990600" y="2800350"/>
          <p14:tracePt t="36035" x="981075" y="2805113"/>
          <p14:tracePt t="36052" x="976313" y="2809875"/>
          <p14:tracePt t="36069" x="971550" y="2814638"/>
          <p14:tracePt t="36085" x="966788" y="2819400"/>
          <p14:tracePt t="36102" x="952500" y="2824163"/>
          <p14:tracePt t="36186" x="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304800"/>
            <a:ext cx="7772400" cy="381000"/>
          </a:xfrm>
        </p:spPr>
        <p:txBody>
          <a:bodyPr/>
          <a:lstStyle/>
          <a:p>
            <a:r>
              <a:rPr lang="en-US" altLang="fr-FR" sz="2600" smtClean="0"/>
              <a:t>TiouneMonitor during an ARISS contact </a:t>
            </a:r>
          </a:p>
        </p:txBody>
      </p:sp>
      <p:sp>
        <p:nvSpPr>
          <p:cNvPr id="8195" name="Rectangle 4"/>
          <p:cNvSpPr>
            <a:spLocks noChangeArrowheads="1"/>
          </p:cNvSpPr>
          <p:nvPr/>
        </p:nvSpPr>
        <p:spPr bwMode="auto">
          <a:xfrm>
            <a:off x="919163" y="1214438"/>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endParaRPr lang="fr-FR" altLang="fr-FR" sz="2600">
              <a:latin typeface="Times New Roman" pitchFamily="18" charset="0"/>
            </a:endParaRPr>
          </a:p>
        </p:txBody>
      </p:sp>
      <p:sp>
        <p:nvSpPr>
          <p:cNvPr id="8196" name="Text Box 5"/>
          <p:cNvSpPr txBox="1">
            <a:spLocks noChangeArrowheads="1"/>
          </p:cNvSpPr>
          <p:nvPr/>
        </p:nvSpPr>
        <p:spPr bwMode="auto">
          <a:xfrm>
            <a:off x="914400" y="5410200"/>
            <a:ext cx="7483475" cy="990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Char char="•"/>
            </a:pPr>
            <a:r>
              <a:rPr lang="en-GB" altLang="fr-FR" sz="1600">
                <a:cs typeface="Times New Roman" pitchFamily="18" charset="0"/>
              </a:rPr>
              <a:t>Monitor your own transmissions as received remotely.</a:t>
            </a:r>
          </a:p>
          <a:p>
            <a:pPr eaLnBrk="1" hangingPunct="1">
              <a:spcBef>
                <a:spcPct val="0"/>
              </a:spcBef>
              <a:buClrTx/>
              <a:buSzTx/>
              <a:buFontTx/>
              <a:buChar char="•"/>
            </a:pPr>
            <a:r>
              <a:rPr lang="en-GB" altLang="fr-FR" sz="1600" b="1">
                <a:cs typeface="Times New Roman" pitchFamily="18" charset="0"/>
              </a:rPr>
              <a:t>A unique and powerful tool. The most accurate way to give true, real time, signal reports.</a:t>
            </a:r>
          </a:p>
          <a:p>
            <a:pPr eaLnBrk="1" hangingPunct="1">
              <a:spcBef>
                <a:spcPct val="0"/>
              </a:spcBef>
              <a:buClrTx/>
              <a:buSzTx/>
              <a:buFontTx/>
              <a:buNone/>
            </a:pPr>
            <a:endParaRPr lang="en-GB" altLang="fr-FR" sz="1600"/>
          </a:p>
        </p:txBody>
      </p:sp>
      <p:pic>
        <p:nvPicPr>
          <p:cNvPr id="8197" name="Image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11188" y="719138"/>
            <a:ext cx="7210425" cy="4691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25739"/>
    </mc:Choice>
    <mc:Fallback>
      <p:transition spd="slow" advTm="2573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a:xfrm>
            <a:off x="457200" y="122238"/>
            <a:ext cx="7543800" cy="642937"/>
          </a:xfrm>
        </p:spPr>
        <p:txBody>
          <a:bodyPr/>
          <a:lstStyle/>
          <a:p>
            <a:pPr algn="ctr"/>
            <a:r>
              <a:rPr lang="fr-FR" altLang="fr-FR" sz="2800" smtClean="0"/>
              <a:t>TiouneData Reader and HamTV reports</a:t>
            </a:r>
            <a:endParaRPr lang="en-US" altLang="fr-FR" sz="2800" smtClean="0"/>
          </a:p>
        </p:txBody>
      </p:sp>
      <p:pic>
        <p:nvPicPr>
          <p:cNvPr id="9219" name="Image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1175" y="979488"/>
            <a:ext cx="8101013" cy="5673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54357"/>
    </mc:Choice>
    <mc:Fallback>
      <p:transition spd="slow" advTm="54357"/>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44735" x="4572000" y="3429000"/>
          <p14:tracePt t="44983" x="4576763" y="3429000"/>
          <p14:tracePt t="45000" x="4581525" y="3429000"/>
          <p14:tracePt t="45007" x="4591050" y="3438525"/>
          <p14:tracePt t="45015" x="4595813" y="3443288"/>
          <p14:tracePt t="45022" x="4619625" y="3457575"/>
          <p14:tracePt t="45039" x="4643438" y="3495675"/>
          <p14:tracePt t="45055" x="4700588" y="3576638"/>
          <p14:tracePt t="45072" x="4795838" y="3681413"/>
          <p14:tracePt t="45088" x="4905375" y="3757613"/>
          <p14:tracePt t="45105" x="5024438" y="3843338"/>
          <p14:tracePt t="45122" x="5129213" y="3914775"/>
          <p14:tracePt t="45138" x="5214938" y="3976688"/>
          <p14:tracePt t="45155" x="5272088" y="4043363"/>
          <p14:tracePt t="45172" x="5334000" y="4138613"/>
          <p14:tracePt t="45188" x="5419725" y="4219575"/>
          <p14:tracePt t="45205" x="5538788" y="4295775"/>
          <p14:tracePt t="45222" x="5676900" y="4371975"/>
          <p14:tracePt t="45238" x="5776913" y="4419600"/>
          <p14:tracePt t="45255" x="5872163" y="4476750"/>
          <p14:tracePt t="45272" x="5919788" y="4514850"/>
          <p14:tracePt t="45288" x="5986463" y="4557713"/>
          <p14:tracePt t="45305" x="6072188" y="4610100"/>
          <p14:tracePt t="45322" x="6167438" y="4662488"/>
          <p14:tracePt t="45338" x="6238875" y="4714875"/>
          <p14:tracePt t="45355" x="6281738" y="4762500"/>
          <p14:tracePt t="45372" x="6334125" y="4829175"/>
          <p14:tracePt t="45388" x="6391275" y="4914900"/>
          <p14:tracePt t="45405" x="6462713" y="5010150"/>
          <p14:tracePt t="45422" x="6553200" y="5095875"/>
          <p14:tracePt t="45439" x="6700838" y="5214938"/>
          <p14:tracePt t="45455" x="6762750" y="5295900"/>
          <p14:tracePt t="45472" x="6805613" y="5386388"/>
          <p14:tracePt t="45488" x="6848475" y="5491163"/>
          <p14:tracePt t="45505" x="6900863" y="5591175"/>
          <p14:tracePt t="45522" x="6967538" y="5676900"/>
          <p14:tracePt t="45540" x="7029450" y="5762625"/>
          <p14:tracePt t="45555" x="7077075" y="5838825"/>
          <p14:tracePt t="45572" x="7115175" y="5910263"/>
          <p14:tracePt t="45589" x="7158038" y="5981700"/>
          <p14:tracePt t="45605" x="7200900" y="6043613"/>
          <p14:tracePt t="45622" x="7262813" y="6110288"/>
          <p14:tracePt t="45639" x="7372350" y="6196013"/>
          <p14:tracePt t="45656" x="7410450" y="6219825"/>
          <p14:tracePt t="45672" x="7415213" y="6219825"/>
          <p14:tracePt t="45759" x="7415213" y="6224588"/>
          <p14:tracePt t="45775" x="7419975" y="6224588"/>
          <p14:tracePt t="45783" x="7424738" y="6234113"/>
          <p14:tracePt t="45789" x="7429500" y="6243638"/>
          <p14:tracePt t="45806" x="7439025" y="6257925"/>
          <p14:tracePt t="45822" x="7458075" y="6267450"/>
          <p14:tracePt t="45839" x="7491413" y="6286500"/>
          <p14:tracePt t="45855" x="7510463" y="6296025"/>
          <p14:tracePt t="45872" x="7524750" y="6310313"/>
          <p14:tracePt t="45889" x="7548563" y="6329363"/>
          <p14:tracePt t="45905" x="7567613" y="6348413"/>
          <p14:tracePt t="45922" x="7591425" y="6362700"/>
          <p14:tracePt t="45939" x="7605713" y="6372225"/>
          <p14:tracePt t="45955" x="7605713" y="6376988"/>
          <p14:tracePt t="45991" x="7610475" y="6386513"/>
          <p14:tracePt t="45999" x="7615238" y="6386513"/>
          <p14:tracePt t="46007" x="7624763" y="6396038"/>
          <p14:tracePt t="46022" x="7629525" y="6396038"/>
          <p14:tracePt t="46039" x="7629525" y="6391275"/>
          <p14:tracePt t="46055" x="7624763" y="6367463"/>
          <p14:tracePt t="46072" x="7586663" y="6315075"/>
          <p14:tracePt t="46089" x="7567613" y="6296025"/>
          <p14:tracePt t="46105" x="7534275" y="6272213"/>
          <p14:tracePt t="46122" x="7510463" y="6253163"/>
          <p14:tracePt t="46139" x="7481888" y="6238875"/>
          <p14:tracePt t="46155" x="7434263" y="6215063"/>
          <p14:tracePt t="46172" x="7362825" y="6191250"/>
          <p14:tracePt t="46189" x="7291388" y="6172200"/>
          <p14:tracePt t="46205" x="7215188" y="6167438"/>
          <p14:tracePt t="46222" x="7162800" y="6167438"/>
          <p14:tracePt t="46239" x="7124700" y="6172200"/>
          <p14:tracePt t="46256" x="7096125" y="6186488"/>
          <p14:tracePt t="46273" x="7072313" y="6191250"/>
          <p14:tracePt t="46289" x="7043738" y="6205538"/>
          <p14:tracePt t="46305" x="7015163" y="6215063"/>
          <p14:tracePt t="46322" x="6996113" y="6229350"/>
          <p14:tracePt t="46339" x="6991350" y="6238875"/>
          <p14:tracePt t="46356" x="6986588" y="6248400"/>
          <p14:tracePt t="46372" x="6981825" y="6257925"/>
          <p14:tracePt t="46389" x="6972300" y="6272213"/>
          <p14:tracePt t="46406" x="6958013" y="6281738"/>
          <p14:tracePt t="46423" x="6948488" y="6310313"/>
          <p14:tracePt t="46439" x="6938963" y="6329363"/>
          <p14:tracePt t="46456" x="6934200" y="6338888"/>
          <p14:tracePt t="46472" x="6934200" y="6348413"/>
          <p14:tracePt t="46489" x="6938963" y="6362700"/>
          <p14:tracePt t="46506" x="6943725" y="6386513"/>
          <p14:tracePt t="46522" x="6948488" y="6415088"/>
          <p14:tracePt t="46539" x="6962775" y="6453188"/>
          <p14:tracePt t="46556" x="6977063" y="6491288"/>
          <p14:tracePt t="46572" x="7000875" y="6524625"/>
          <p14:tracePt t="46589" x="7019925" y="6548438"/>
          <p14:tracePt t="46606" x="7034213" y="6567488"/>
          <p14:tracePt t="46623" x="7048500" y="6586538"/>
          <p14:tracePt t="46639" x="7062788" y="6600825"/>
          <p14:tracePt t="46656" x="7081838" y="6619875"/>
          <p14:tracePt t="46672" x="7105650" y="6638925"/>
          <p14:tracePt t="46689" x="7138988" y="6657975"/>
          <p14:tracePt t="46706" x="7167563" y="6677025"/>
          <p14:tracePt t="46723" x="7186613" y="6691313"/>
          <p14:tracePt t="46739" x="7210425" y="6700838"/>
          <p14:tracePt t="46756" x="7224713" y="6710363"/>
          <p14:tracePt t="46773" x="7248525" y="6724650"/>
          <p14:tracePt t="46789" x="7281863" y="6738938"/>
          <p14:tracePt t="46806" x="7315200" y="6753225"/>
          <p14:tracePt t="46823" x="7362825" y="6767513"/>
          <p14:tracePt t="46839" x="7386638" y="6772275"/>
          <p14:tracePt t="46856" x="7415213" y="6772275"/>
          <p14:tracePt t="46873" x="7443788" y="6772275"/>
          <p14:tracePt t="46889" x="7472363" y="6772275"/>
          <p14:tracePt t="46906" x="7515225" y="6772275"/>
          <p14:tracePt t="46923" x="7558088" y="6772275"/>
          <p14:tracePt t="46939" x="7600950" y="6772275"/>
          <p14:tracePt t="46956" x="7629525" y="6772275"/>
          <p14:tracePt t="46973" x="7643813" y="6772275"/>
          <p14:tracePt t="46989" x="7658100" y="6772275"/>
          <p14:tracePt t="47006" x="7672388" y="6772275"/>
          <p14:tracePt t="47006" x="7681913" y="6772275"/>
          <p14:tracePt t="47023" x="7700963" y="6762750"/>
          <p14:tracePt t="47040" x="7758113" y="6748463"/>
          <p14:tracePt t="47056" x="7786688" y="6738938"/>
          <p14:tracePt t="47073" x="7805738" y="6729413"/>
          <p14:tracePt t="47089" x="7820025" y="6719888"/>
          <p14:tracePt t="47106" x="7843838" y="6705600"/>
          <p14:tracePt t="47123" x="7900988" y="6686550"/>
          <p14:tracePt t="47139" x="7948613" y="6662738"/>
          <p14:tracePt t="47156" x="7967663" y="6653213"/>
          <p14:tracePt t="47173" x="7981950" y="6634163"/>
          <p14:tracePt t="47190" x="7991475" y="6615113"/>
          <p14:tracePt t="47206" x="8001000" y="6596063"/>
          <p14:tracePt t="47223" x="8034338" y="6557963"/>
          <p14:tracePt t="47240" x="8048625" y="6519863"/>
          <p14:tracePt t="47256" x="8058150" y="6505575"/>
          <p14:tracePt t="47273" x="8058150" y="6486525"/>
          <p14:tracePt t="47290" x="8058150" y="6472238"/>
          <p14:tracePt t="47306" x="8058150" y="6453188"/>
          <p14:tracePt t="47323" x="8053388" y="6434138"/>
          <p14:tracePt t="47340" x="8048625" y="6410325"/>
          <p14:tracePt t="47357" x="8039100" y="6381750"/>
          <p14:tracePt t="47373" x="8034338" y="6348413"/>
          <p14:tracePt t="47390" x="8034338" y="6319838"/>
          <p14:tracePt t="47406" x="8029575" y="6300788"/>
          <p14:tracePt t="47423" x="8015288" y="6281738"/>
          <p14:tracePt t="47440" x="8015288" y="6272213"/>
          <p14:tracePt t="47456" x="8001000" y="6253163"/>
          <p14:tracePt t="47473" x="7996238" y="6238875"/>
          <p14:tracePt t="47490" x="7986713" y="6200775"/>
          <p14:tracePt t="47507" x="7981950" y="6167438"/>
          <p14:tracePt t="47524" x="7972425" y="6129338"/>
          <p14:tracePt t="47540" x="7967663" y="6105525"/>
          <p14:tracePt t="47557" x="7962900" y="6086475"/>
          <p14:tracePt t="47574" x="7948613" y="6076950"/>
          <p14:tracePt t="47590" x="7943850" y="6057900"/>
          <p14:tracePt t="47590" x="7943850" y="6053138"/>
          <p14:tracePt t="47607" x="7939088" y="6034088"/>
          <p14:tracePt t="47623" x="7939088" y="6024563"/>
          <p14:tracePt t="47640" x="7939088" y="6010275"/>
          <p14:tracePt t="47657" x="7943850" y="5991225"/>
          <p14:tracePt t="47674" x="7953375" y="5967413"/>
          <p14:tracePt t="47690" x="7962900" y="5957888"/>
          <p14:tracePt t="47707" x="7981950" y="5938838"/>
          <p14:tracePt t="47723" x="7991475" y="5924550"/>
          <p14:tracePt t="47740" x="8001000" y="5910263"/>
          <p14:tracePt t="47757" x="8005763" y="5891213"/>
          <p14:tracePt t="47774" x="8010525" y="5881688"/>
          <p14:tracePt t="47790" x="8029575" y="5867400"/>
          <p14:tracePt t="47807" x="8043863" y="5853113"/>
          <p14:tracePt t="47824" x="8077200" y="5838825"/>
          <p14:tracePt t="47840" x="8096250" y="5824538"/>
          <p14:tracePt t="47857" x="8105775" y="5815013"/>
          <p14:tracePt t="47873" x="8105775" y="5810250"/>
          <p14:tracePt t="47919" x="8105775" y="5805488"/>
          <p14:tracePt t="47943" x="8110538" y="5805488"/>
          <p14:tracePt t="47951" x="8110538" y="5800725"/>
          <p14:tracePt t="47968" x="8120063" y="5795963"/>
          <p14:tracePt t="47975" x="8124825" y="5791200"/>
          <p14:tracePt t="47983" x="8129588" y="5791200"/>
          <p14:tracePt t="47991" x="8129588" y="5781675"/>
          <p14:tracePt t="48007" x="8134350" y="5776913"/>
          <p14:tracePt t="48023" x="8134350" y="5767388"/>
          <p14:tracePt t="48040" x="8143875" y="5757863"/>
          <p14:tracePt t="48057" x="8153400" y="5748338"/>
          <p14:tracePt t="48074" x="8158163" y="5729288"/>
          <p14:tracePt t="48090" x="8162925" y="5719763"/>
          <p14:tracePt t="48090"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a:xfrm>
            <a:off x="468313" y="333375"/>
            <a:ext cx="7543800" cy="1223963"/>
          </a:xfrm>
        </p:spPr>
        <p:txBody>
          <a:bodyPr/>
          <a:lstStyle/>
          <a:p>
            <a:r>
              <a:rPr lang="fr-FR" altLang="fr-FR" smtClean="0"/>
              <a:t>Tools to setup the antenna: tracking system, converter…</a:t>
            </a:r>
            <a:endParaRPr lang="en-US" altLang="fr-FR" smtClean="0"/>
          </a:p>
        </p:txBody>
      </p:sp>
      <p:sp>
        <p:nvSpPr>
          <p:cNvPr id="10243" name="Espace réservé du contenu 2"/>
          <p:cNvSpPr>
            <a:spLocks noGrp="1"/>
          </p:cNvSpPr>
          <p:nvPr>
            <p:ph idx="1"/>
          </p:nvPr>
        </p:nvSpPr>
        <p:spPr>
          <a:xfrm>
            <a:off x="457200" y="2581275"/>
            <a:ext cx="8229600" cy="3494088"/>
          </a:xfrm>
        </p:spPr>
        <p:txBody>
          <a:bodyPr/>
          <a:lstStyle/>
          <a:p>
            <a:r>
              <a:rPr lang="fr-FR" altLang="fr-FR" smtClean="0"/>
              <a:t>Noise Power Measurement (NPM)</a:t>
            </a:r>
          </a:p>
          <a:p>
            <a:r>
              <a:rPr lang="fr-FR" altLang="fr-FR" smtClean="0"/>
              <a:t>Tiny spectrum Analyzer (TSA)</a:t>
            </a:r>
          </a:p>
        </p:txBody>
      </p:sp>
      <p:pic>
        <p:nvPicPr>
          <p:cNvPr id="10244" name="Espace réservé du contenu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57238" y="3870325"/>
            <a:ext cx="2771775" cy="2160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245" name="Espace réservé du contenu 7"/>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859338" y="3860800"/>
            <a:ext cx="2592387" cy="2133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19888"/>
    </mc:Choice>
    <mc:Fallback>
      <p:transition spd="slow" advTm="198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a:xfrm>
            <a:off x="395288" y="260350"/>
            <a:ext cx="7543800" cy="647700"/>
          </a:xfrm>
        </p:spPr>
        <p:txBody>
          <a:bodyPr/>
          <a:lstStyle/>
          <a:p>
            <a:r>
              <a:rPr lang="fr-FR" altLang="fr-FR" smtClean="0"/>
              <a:t>NPM: tracking the sun</a:t>
            </a:r>
            <a:endParaRPr lang="en-US" altLang="fr-FR" smtClean="0"/>
          </a:p>
        </p:txBody>
      </p:sp>
      <p:pic>
        <p:nvPicPr>
          <p:cNvPr id="11267" name="Espace réservé du contenu 3"/>
          <p:cNvPicPr>
            <a:picLocks noGrp="1" noChangeAspect="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a:xfrm>
            <a:off x="250825" y="982663"/>
            <a:ext cx="7561263" cy="5891212"/>
          </a:xfrm>
        </p:spPr>
      </p:pic>
    </p:spTree>
  </p:cSld>
  <p:clrMapOvr>
    <a:masterClrMapping/>
  </p:clrMapOvr>
  <mc:AlternateContent xmlns:mc="http://schemas.openxmlformats.org/markup-compatibility/2006">
    <mc:Choice xmlns="" xmlns:p14="http://schemas.microsoft.com/office/powerpoint/2010/main" Requires="p14">
      <p:transition spd="slow" p14:dur="2000" advTm="52247"/>
    </mc:Choice>
    <mc:Fallback>
      <p:transition spd="slow" advTm="5224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a:xfrm>
            <a:off x="539750" y="115888"/>
            <a:ext cx="7543800" cy="1081087"/>
          </a:xfrm>
        </p:spPr>
        <p:txBody>
          <a:bodyPr/>
          <a:lstStyle/>
          <a:p>
            <a:pPr algn="ctr"/>
            <a:r>
              <a:rPr lang="fr-FR" altLang="fr-FR" smtClean="0"/>
              <a:t>TSA : obervation of Wifi interferences</a:t>
            </a:r>
            <a:endParaRPr lang="en-US" altLang="fr-FR" smtClean="0"/>
          </a:p>
        </p:txBody>
      </p:sp>
      <p:pic>
        <p:nvPicPr>
          <p:cNvPr id="12291" name="Espace réservé du contenu 7"/>
          <p:cNvPicPr>
            <a:picLocks noGrp="1" noChangeAspect="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a:xfrm>
            <a:off x="827088" y="1125538"/>
            <a:ext cx="6802437" cy="5595937"/>
          </a:xfrm>
        </p:spPr>
      </p:pic>
    </p:spTree>
  </p:cSld>
  <p:clrMapOvr>
    <a:masterClrMapping/>
  </p:clrMapOvr>
  <mc:AlternateContent xmlns:mc="http://schemas.openxmlformats.org/markup-compatibility/2006">
    <mc:Choice xmlns="" xmlns:p14="http://schemas.microsoft.com/office/powerpoint/2010/main" Requires="p14">
      <p:transition spd="slow" p14:dur="2000" advTm="35892"/>
    </mc:Choice>
    <mc:Fallback>
      <p:transition spd="slow" advTm="35892"/>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0316" x="5591175" y="4448175"/>
          <p14:tracePt t="20332" x="5581650" y="4448175"/>
          <p14:tracePt t="20340" x="5576888" y="4448175"/>
          <p14:tracePt t="20348" x="5562600" y="4448175"/>
          <p14:tracePt t="20356" x="5553075" y="4448175"/>
          <p14:tracePt t="20364" x="5538788" y="4448175"/>
          <p14:tracePt t="20377" x="5524500" y="4448175"/>
          <p14:tracePt t="20394" x="5514975" y="4452938"/>
          <p14:tracePt t="20411" x="5510213" y="4452938"/>
          <p14:tracePt t="20427" x="5495925" y="4457700"/>
          <p14:tracePt t="20444" x="5481638" y="4462463"/>
          <p14:tracePt t="20461" x="5457825" y="4467225"/>
          <p14:tracePt t="20477" x="5429250" y="4471988"/>
          <p14:tracePt t="20494" x="5405438" y="4481513"/>
          <p14:tracePt t="20511" x="5376863" y="4491038"/>
          <p14:tracePt t="20528" x="5362575" y="4495800"/>
          <p14:tracePt t="20545" x="5343525" y="4505325"/>
          <p14:tracePt t="20562" x="5319713" y="4519613"/>
          <p14:tracePt t="20578" x="5291138" y="4533900"/>
          <p14:tracePt t="20594" x="5262563" y="4552950"/>
          <p14:tracePt t="20611" x="5238750" y="4567238"/>
          <p14:tracePt t="20628" x="5205413" y="4595813"/>
          <p14:tracePt t="20645" x="5181600" y="4610100"/>
          <p14:tracePt t="20661" x="5157788" y="4624388"/>
          <p14:tracePt t="20678" x="5133975" y="4648200"/>
          <p14:tracePt t="20695" x="5105400" y="4672013"/>
          <p14:tracePt t="20711" x="5076825" y="4705350"/>
          <p14:tracePt t="20728" x="5053013" y="4743450"/>
          <p14:tracePt t="20744" x="5024438" y="4776788"/>
          <p14:tracePt t="20761" x="5005388" y="4819650"/>
          <p14:tracePt t="20778" x="4986338" y="4857750"/>
          <p14:tracePt t="20795" x="4967288" y="4895850"/>
          <p14:tracePt t="20811" x="4948238" y="4953000"/>
          <p14:tracePt t="20828" x="4948238" y="5000625"/>
          <p14:tracePt t="20845" x="4948238" y="5062538"/>
          <p14:tracePt t="20861" x="4948238" y="5114925"/>
          <p14:tracePt t="20878" x="4957763" y="5162550"/>
          <p14:tracePt t="20895" x="4972050" y="5219700"/>
          <p14:tracePt t="20911" x="4976813" y="5267325"/>
          <p14:tracePt t="20928" x="5005388" y="5324475"/>
          <p14:tracePt t="20945" x="5024438" y="5381625"/>
          <p14:tracePt t="20962" x="5053013" y="5424488"/>
          <p14:tracePt t="20978" x="5076825" y="5467350"/>
          <p14:tracePt t="20994" x="5095875" y="5505450"/>
          <p14:tracePt t="21011" x="5124450" y="5534025"/>
          <p14:tracePt t="21028" x="5143500" y="5562600"/>
          <p14:tracePt t="21045" x="5167313" y="5600700"/>
          <p14:tracePt t="21062" x="5195888" y="5638800"/>
          <p14:tracePt t="21078" x="5224463" y="5672138"/>
          <p14:tracePt t="21095" x="5253038" y="5695950"/>
          <p14:tracePt t="21111" x="5272088" y="5710238"/>
          <p14:tracePt t="21128" x="5286375" y="5724525"/>
          <p14:tracePt t="21145" x="5310188" y="5738813"/>
          <p14:tracePt t="21162" x="5334000" y="5753100"/>
          <p14:tracePt t="21178" x="5400675" y="5781675"/>
          <p14:tracePt t="21195" x="5462588" y="5815013"/>
          <p14:tracePt t="21212" x="5557838" y="5829300"/>
          <p14:tracePt t="21228" x="5600700" y="5834063"/>
          <p14:tracePt t="21245" x="5634038" y="5843588"/>
          <p14:tracePt t="21262" x="5672138" y="5848350"/>
          <p14:tracePt t="21278" x="5719763" y="5853113"/>
          <p14:tracePt t="21295" x="5772150" y="5853113"/>
          <p14:tracePt t="21311" x="5819775" y="5853113"/>
          <p14:tracePt t="21328" x="5857875" y="5848350"/>
          <p14:tracePt t="21345" x="5886450" y="5838825"/>
          <p14:tracePt t="21361" x="5915025" y="5834063"/>
          <p14:tracePt t="21378" x="5957888" y="5829300"/>
          <p14:tracePt t="21395" x="6024563" y="5815013"/>
          <p14:tracePt t="21412" x="6134100" y="5781675"/>
          <p14:tracePt t="21429" x="6196013" y="5757863"/>
          <p14:tracePt t="21445" x="6219825" y="5743575"/>
          <p14:tracePt t="21462" x="6234113" y="5738813"/>
          <p14:tracePt t="21478" x="6238875" y="5734050"/>
          <p14:tracePt t="21495" x="6257925" y="5719763"/>
          <p14:tracePt t="21512" x="6276975" y="5695950"/>
          <p14:tracePt t="21529" x="6310313" y="5662613"/>
          <p14:tracePt t="21545" x="6348413" y="5624513"/>
          <p14:tracePt t="21562" x="6372225" y="5591175"/>
          <p14:tracePt t="21578" x="6386513" y="5562600"/>
          <p14:tracePt t="21595" x="6391275" y="5538788"/>
          <p14:tracePt t="21595" x="6396038" y="5529263"/>
          <p14:tracePt t="21612" x="6405563" y="5510213"/>
          <p14:tracePt t="21629" x="6415088" y="5491163"/>
          <p14:tracePt t="21645" x="6429375" y="5462588"/>
          <p14:tracePt t="21662" x="6438900" y="5438775"/>
          <p14:tracePt t="21679" x="6448425" y="5419725"/>
          <p14:tracePt t="21696" x="6448425" y="5405438"/>
          <p14:tracePt t="21712" x="6453188" y="5395913"/>
          <p14:tracePt t="21729" x="6453188" y="5386388"/>
          <p14:tracePt t="21745" x="6457950" y="5372100"/>
          <p14:tracePt t="21762" x="6457950" y="5353050"/>
          <p14:tracePt t="21779" x="6462713" y="5329238"/>
          <p14:tracePt t="21795" x="6462713" y="5291138"/>
          <p14:tracePt t="21812" x="6462713" y="5267325"/>
          <p14:tracePt t="21829" x="6462713" y="5243513"/>
          <p14:tracePt t="21845" x="6467475" y="5229225"/>
          <p14:tracePt t="21862" x="6467475" y="5210175"/>
          <p14:tracePt t="21879" x="6472238" y="5191125"/>
          <p14:tracePt t="21895" x="6472238" y="5162550"/>
          <p14:tracePt t="21912" x="6472238" y="5133975"/>
          <p14:tracePt t="21929" x="6477000" y="5114925"/>
          <p14:tracePt t="21945" x="6477000" y="5100638"/>
          <p14:tracePt t="21962" x="6477000" y="5086350"/>
          <p14:tracePt t="21979" x="6477000" y="5067300"/>
          <p14:tracePt t="21996" x="6477000" y="5038725"/>
          <p14:tracePt t="22012" x="6477000" y="5010150"/>
          <p14:tracePt t="22029" x="6477000" y="4986338"/>
          <p14:tracePt t="22045" x="6467475" y="4967288"/>
          <p14:tracePt t="22062" x="6462713" y="4953000"/>
          <p14:tracePt t="22079" x="6462713" y="4948238"/>
          <p14:tracePt t="22096" x="6462713" y="4943475"/>
          <p14:tracePt t="22113" x="6457950" y="4938713"/>
          <p14:tracePt t="22129" x="6453188" y="4929188"/>
          <p14:tracePt t="22145" x="6448425" y="4914900"/>
          <p14:tracePt t="22162" x="6438900" y="4900613"/>
          <p14:tracePt t="22179" x="6434138" y="4881563"/>
          <p14:tracePt t="22196" x="6419850" y="4857750"/>
          <p14:tracePt t="22212" x="6410325" y="4848225"/>
          <p14:tracePt t="22229" x="6400800" y="4829175"/>
          <p14:tracePt t="22246" x="6386513" y="4814888"/>
          <p14:tracePt t="22262" x="6362700" y="4795838"/>
          <p14:tracePt t="22279" x="6343650" y="4772025"/>
          <p14:tracePt t="22296" x="6305550" y="4738688"/>
          <p14:tracePt t="22312" x="6262688" y="4695825"/>
          <p14:tracePt t="22329" x="6234113" y="4667250"/>
          <p14:tracePt t="22346" x="6205538" y="4643438"/>
          <p14:tracePt t="22363" x="6176963" y="4624388"/>
          <p14:tracePt t="22379" x="6134100" y="4591050"/>
          <p14:tracePt t="22396" x="6105525" y="4576763"/>
          <p14:tracePt t="22412" x="6076950" y="4548188"/>
          <p14:tracePt t="22429" x="6043613" y="4529138"/>
          <p14:tracePt t="22446" x="6000750" y="4505325"/>
          <p14:tracePt t="22463" x="5976938" y="4486275"/>
          <p14:tracePt t="22479" x="5953125" y="4471988"/>
          <p14:tracePt t="22496" x="5934075" y="4452938"/>
          <p14:tracePt t="22512" x="5910263" y="4438650"/>
          <p14:tracePt t="22530" x="5876925" y="4424363"/>
          <p14:tracePt t="22547" x="5843588" y="4410075"/>
          <p14:tracePt t="22564" x="5815013" y="4391025"/>
          <p14:tracePt t="22580" x="5781675" y="4367213"/>
          <p14:tracePt t="22597" x="5772150" y="4367213"/>
          <p14:tracePt t="22614" x="5757863" y="4357688"/>
          <p14:tracePt t="22630" x="5743575" y="4352925"/>
          <p14:tracePt t="22647" x="5719763" y="4343400"/>
          <p14:tracePt t="22663" x="5700713" y="4333875"/>
          <p14:tracePt t="22680" x="5686425" y="4329113"/>
          <p14:tracePt t="22697" x="5672138" y="4319588"/>
          <p14:tracePt t="22714" x="5667375" y="4314825"/>
          <p14:tracePt t="22730" x="5648325" y="4314825"/>
          <p14:tracePt t="22747" x="5634038" y="4314825"/>
          <p14:tracePt t="22764" x="5610225" y="4305300"/>
          <p14:tracePt t="22780" x="5572125" y="4295775"/>
          <p14:tracePt t="22797" x="5553075" y="4291013"/>
          <p14:tracePt t="22814" x="5543550" y="4286250"/>
          <p14:tracePt t="22830" x="5524500" y="4276725"/>
          <p14:tracePt t="22847" x="5510213" y="4271963"/>
          <p14:tracePt t="22864" x="5505450" y="4271963"/>
          <p14:tracePt t="22880" x="5495925" y="4267200"/>
          <p14:tracePt t="22898" x="5491163" y="4267200"/>
          <p14:tracePt t="22914" x="5486400" y="4267200"/>
          <p14:tracePt t="22930" x="5481638" y="4267200"/>
          <p14:tracePt t="22947" x="5467350" y="4267200"/>
          <p14:tracePt t="22964" x="5462588" y="4262438"/>
          <p14:tracePt t="22980" x="5453063" y="4262438"/>
          <p14:tracePt t="22997" x="5453063" y="4257675"/>
          <p14:tracePt t="23037" x="5448300" y="4257675"/>
          <p14:tracePt t="23639"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a:xfrm>
            <a:off x="395288" y="333375"/>
            <a:ext cx="7543800" cy="723900"/>
          </a:xfrm>
        </p:spPr>
        <p:txBody>
          <a:bodyPr/>
          <a:lstStyle/>
          <a:p>
            <a:r>
              <a:rPr lang="fr-FR" altLang="fr-FR" smtClean="0"/>
              <a:t>2015: Home brewed USB tuner</a:t>
            </a:r>
          </a:p>
        </p:txBody>
      </p:sp>
      <p:sp>
        <p:nvSpPr>
          <p:cNvPr id="3" name="ZoneTexte 2"/>
          <p:cNvSpPr txBox="1"/>
          <p:nvPr/>
        </p:nvSpPr>
        <p:spPr>
          <a:xfrm>
            <a:off x="312738" y="1125538"/>
            <a:ext cx="7139582" cy="954087"/>
          </a:xfrm>
          <a:prstGeom prst="rect">
            <a:avLst/>
          </a:prstGeom>
          <a:noFill/>
        </p:spPr>
        <p:txBody>
          <a:bodyPr wrap="square">
            <a:spAutoFit/>
          </a:bodyPr>
          <a:lstStyle/>
          <a:p>
            <a:pPr>
              <a:defRPr/>
            </a:pPr>
            <a:r>
              <a:rPr lang="en-US" sz="2800" dirty="0">
                <a:latin typeface="+mj-lt"/>
              </a:rPr>
              <a:t>The TT S2-1600 card is no more available. </a:t>
            </a:r>
          </a:p>
          <a:p>
            <a:pPr>
              <a:defRPr/>
            </a:pPr>
            <a:r>
              <a:rPr lang="en-US" sz="2800" dirty="0" smtClean="0">
                <a:latin typeface="+mj-lt"/>
              </a:rPr>
              <a:t>the </a:t>
            </a:r>
            <a:r>
              <a:rPr lang="en-US" sz="2800" dirty="0" smtClean="0">
                <a:solidFill>
                  <a:srgbClr val="FFFF00"/>
                </a:solidFill>
                <a:latin typeface="+mj-lt"/>
              </a:rPr>
              <a:t>MiniTiouner </a:t>
            </a:r>
            <a:r>
              <a:rPr lang="en-US" sz="2800" dirty="0" smtClean="0">
                <a:latin typeface="+mj-lt"/>
              </a:rPr>
              <a:t>is born.</a:t>
            </a:r>
            <a:endParaRPr lang="en-US" sz="2800" dirty="0">
              <a:latin typeface="+mj-lt"/>
            </a:endParaRPr>
          </a:p>
        </p:txBody>
      </p:sp>
      <p:pic>
        <p:nvPicPr>
          <p:cNvPr id="13316" name="Imag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34975" y="2276475"/>
            <a:ext cx="5360988" cy="4457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ZoneTexte 6"/>
          <p:cNvSpPr txBox="1"/>
          <p:nvPr/>
        </p:nvSpPr>
        <p:spPr>
          <a:xfrm>
            <a:off x="6084888" y="3429000"/>
            <a:ext cx="2590800" cy="3046413"/>
          </a:xfrm>
          <a:prstGeom prst="rect">
            <a:avLst/>
          </a:prstGeom>
          <a:noFill/>
        </p:spPr>
        <p:txBody>
          <a:bodyPr>
            <a:spAutoFit/>
          </a:bodyPr>
          <a:lstStyle/>
          <a:p>
            <a:pPr algn="ctr">
              <a:defRPr/>
            </a:pPr>
            <a:r>
              <a:rPr lang="en-US" sz="2400" dirty="0">
                <a:latin typeface="+mj-lt"/>
              </a:rPr>
              <a:t>Only 3 parts:</a:t>
            </a:r>
          </a:p>
          <a:p>
            <a:pPr>
              <a:defRPr/>
            </a:pPr>
            <a:endParaRPr lang="en-US" sz="2400" dirty="0">
              <a:latin typeface="+mj-lt"/>
            </a:endParaRPr>
          </a:p>
          <a:p>
            <a:pPr>
              <a:defRPr/>
            </a:pPr>
            <a:r>
              <a:rPr lang="en-US" sz="2400" dirty="0">
                <a:latin typeface="+mj-lt"/>
              </a:rPr>
              <a:t>1- NIM</a:t>
            </a:r>
          </a:p>
          <a:p>
            <a:pPr>
              <a:defRPr/>
            </a:pPr>
            <a:endParaRPr lang="en-US" sz="2400" dirty="0">
              <a:latin typeface="+mj-lt"/>
            </a:endParaRPr>
          </a:p>
          <a:p>
            <a:pPr>
              <a:defRPr/>
            </a:pPr>
            <a:r>
              <a:rPr lang="en-US" sz="2400" dirty="0">
                <a:latin typeface="+mj-lt"/>
              </a:rPr>
              <a:t>2 - Parallel to USB module</a:t>
            </a:r>
          </a:p>
          <a:p>
            <a:pPr>
              <a:defRPr/>
            </a:pPr>
            <a:endParaRPr lang="en-US" sz="2400" dirty="0">
              <a:latin typeface="+mj-lt"/>
            </a:endParaRPr>
          </a:p>
          <a:p>
            <a:pPr>
              <a:defRPr/>
            </a:pPr>
            <a:r>
              <a:rPr lang="en-US" sz="2400" dirty="0">
                <a:latin typeface="+mj-lt"/>
              </a:rPr>
              <a:t>3 - Power supply</a:t>
            </a:r>
          </a:p>
        </p:txBody>
      </p:sp>
    </p:spTree>
  </p:cSld>
  <p:clrMapOvr>
    <a:masterClrMapping/>
  </p:clrMapOvr>
  <mc:AlternateContent xmlns:mc="http://schemas.openxmlformats.org/markup-compatibility/2006">
    <mc:Choice xmlns="" xmlns:p14="http://schemas.microsoft.com/office/powerpoint/2010/main" Requires="p14">
      <p:transition spd="slow" p14:dur="2000" advTm="33786"/>
    </mc:Choice>
    <mc:Fallback>
      <p:transition spd="slow" advTm="33786"/>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1646" x="3481388" y="2847975"/>
          <p14:tracePt t="21706" x="3476625" y="2847975"/>
          <p14:tracePt t="21978" x="3471863" y="2847975"/>
          <p14:tracePt t="21984" x="3467100" y="2847975"/>
          <p14:tracePt t="21995" x="3457575" y="2847975"/>
          <p14:tracePt t="21995" x="3424238" y="2843213"/>
          <p14:tracePt t="22011" x="3386138" y="2843213"/>
          <p14:tracePt t="22028" x="3348038" y="2843213"/>
          <p14:tracePt t="22044" x="3309938" y="2843213"/>
          <p14:tracePt t="22061" x="3286125" y="2843213"/>
          <p14:tracePt t="22077" x="3257550" y="2847975"/>
          <p14:tracePt t="22094" x="3224213" y="2867025"/>
          <p14:tracePt t="22111" x="3186113" y="2881313"/>
          <p14:tracePt t="22128" x="3128963" y="2914650"/>
          <p14:tracePt t="22144" x="3071813" y="2943225"/>
          <p14:tracePt t="22161" x="3009900" y="2986088"/>
          <p14:tracePt t="22178" x="2967038" y="3019425"/>
          <p14:tracePt t="22195" x="2962275" y="3033713"/>
          <p14:tracePt t="22211" x="2957513" y="3057525"/>
          <p14:tracePt t="22228" x="2957513" y="3086100"/>
          <p14:tracePt t="22244" x="2957513" y="3119438"/>
          <p14:tracePt t="22261" x="2957513" y="3162300"/>
          <p14:tracePt t="22277" x="2976563" y="3200400"/>
          <p14:tracePt t="22294" x="3014663" y="3228975"/>
          <p14:tracePt t="22311" x="3062288" y="3252788"/>
          <p14:tracePt t="22328" x="3105150" y="3267075"/>
          <p14:tracePt t="22344" x="3162300" y="3267075"/>
          <p14:tracePt t="22361" x="3200400" y="3267075"/>
          <p14:tracePt t="22378" x="3248025" y="3271838"/>
          <p14:tracePt t="22394" x="3319463" y="3271838"/>
          <p14:tracePt t="22411" x="3367088" y="3271838"/>
          <p14:tracePt t="22428" x="3409950" y="3271838"/>
          <p14:tracePt t="22444" x="3433763" y="3271838"/>
          <p14:tracePt t="22461" x="3448050" y="3267075"/>
          <p14:tracePt t="22478" x="3457575" y="3262313"/>
          <p14:tracePt t="22495" x="3462338" y="3257550"/>
          <p14:tracePt t="22511" x="3467100" y="3243263"/>
          <p14:tracePt t="22528" x="3476625" y="3205163"/>
          <p14:tracePt t="22545" x="3481388" y="3181350"/>
          <p14:tracePt t="22561" x="3481388" y="3143250"/>
          <p14:tracePt t="22578" x="3471863" y="3090863"/>
          <p14:tracePt t="22595" x="3448050" y="3057525"/>
          <p14:tracePt t="22611" x="3409950" y="3019425"/>
          <p14:tracePt t="22628" x="3367088" y="2990850"/>
          <p14:tracePt t="22645" x="3324225" y="2967038"/>
          <p14:tracePt t="22661" x="3295650" y="2947988"/>
          <p14:tracePt t="22678" x="3262313" y="2938463"/>
          <p14:tracePt t="22695" x="3219450" y="2914650"/>
          <p14:tracePt t="22711" x="3148013" y="2900363"/>
          <p14:tracePt t="22728" x="3071813" y="2886075"/>
          <p14:tracePt t="22745" x="2971800" y="2881313"/>
          <p14:tracePt t="22761" x="2895600" y="2881313"/>
          <p14:tracePt t="22778" x="2819400" y="2876550"/>
          <p14:tracePt t="22795" x="2786063" y="2876550"/>
          <p14:tracePt t="22812" x="2743200" y="2876550"/>
          <p14:tracePt t="22828" x="2700338" y="2886075"/>
          <p14:tracePt t="22845" x="2662238" y="2890838"/>
          <p14:tracePt t="22862" x="2614613" y="2895600"/>
          <p14:tracePt t="22878" x="2581275" y="2900363"/>
          <p14:tracePt t="22895" x="2571750" y="2905125"/>
          <p14:tracePt t="22912" x="2562225" y="2905125"/>
          <p14:tracePt t="23042" x="0" y="0"/>
        </p14:tracePtLst>
        <p14:tracePtLst>
          <p14:tracePt t="25659" x="2500313" y="4991100"/>
          <p14:tracePt t="25946" x="2495550" y="4991100"/>
          <p14:tracePt t="25958" x="2490788" y="5005388"/>
          <p14:tracePt t="25962" x="2481263" y="5014913"/>
          <p14:tracePt t="25980" x="2443163" y="5043488"/>
          <p14:tracePt t="25980" x="2400300" y="5072063"/>
          <p14:tracePt t="25997" x="2376488" y="5091113"/>
          <p14:tracePt t="26014" x="2362200" y="5095875"/>
          <p14:tracePt t="26030" x="2347913" y="5110163"/>
          <p14:tracePt t="26047" x="2319338" y="5129213"/>
          <p14:tracePt t="26064" x="2281238" y="5162550"/>
          <p14:tracePt t="26080" x="2233613" y="5205413"/>
          <p14:tracePt t="26097" x="2190750" y="5248275"/>
          <p14:tracePt t="26114" x="2162175" y="5286375"/>
          <p14:tracePt t="26130" x="2152650" y="5300663"/>
          <p14:tracePt t="26147" x="2152650" y="5314950"/>
          <p14:tracePt t="26164" x="2143125" y="5334000"/>
          <p14:tracePt t="26181" x="2138363" y="5362575"/>
          <p14:tracePt t="26197" x="2133600" y="5395913"/>
          <p14:tracePt t="26214" x="2133600" y="5434013"/>
          <p14:tracePt t="26230" x="2133600" y="5472113"/>
          <p14:tracePt t="26247" x="2138363" y="5510213"/>
          <p14:tracePt t="26264" x="2152650" y="5548313"/>
          <p14:tracePt t="26281" x="2171700" y="5591175"/>
          <p14:tracePt t="26297" x="2190750" y="5634038"/>
          <p14:tracePt t="26314" x="2228850" y="5710238"/>
          <p14:tracePt t="26330" x="2266950" y="5748338"/>
          <p14:tracePt t="26347" x="2295525" y="5781675"/>
          <p14:tracePt t="26364" x="2319338" y="5805488"/>
          <p14:tracePt t="26381" x="2347913" y="5824538"/>
          <p14:tracePt t="26397" x="2371725" y="5843588"/>
          <p14:tracePt t="26414" x="2424113" y="5872163"/>
          <p14:tracePt t="26430" x="2495550" y="5910263"/>
          <p14:tracePt t="26448" x="2566988" y="5938838"/>
          <p14:tracePt t="26464" x="2624138" y="5967413"/>
          <p14:tracePt t="26481" x="2667000" y="5986463"/>
          <p14:tracePt t="26497" x="2695575" y="6010275"/>
          <p14:tracePt t="26497" x="2719388" y="6019800"/>
          <p14:tracePt t="26514" x="2767013" y="6043613"/>
          <p14:tracePt t="26531" x="2833688" y="6067425"/>
          <p14:tracePt t="26547" x="2905125" y="6091238"/>
          <p14:tracePt t="26564" x="2947988" y="6096000"/>
          <p14:tracePt t="26581" x="2976563" y="6105525"/>
          <p14:tracePt t="26597" x="3000375" y="6110288"/>
          <p14:tracePt t="26614" x="3019425" y="6119813"/>
          <p14:tracePt t="26631" x="3048000" y="6124575"/>
          <p14:tracePt t="26648" x="3100388" y="6129338"/>
          <p14:tracePt t="26664" x="3167063" y="6129338"/>
          <p14:tracePt t="26681" x="3219450" y="6129338"/>
          <p14:tracePt t="26698" x="3238500" y="6129338"/>
          <p14:tracePt t="26698" x="3248025" y="6129338"/>
          <p14:tracePt t="26714" x="3248025" y="6124575"/>
          <p14:tracePt t="26731" x="3252788" y="6119813"/>
          <p14:tracePt t="26748" x="3267075" y="6110288"/>
          <p14:tracePt t="26764" x="3295650" y="6086475"/>
          <p14:tracePt t="26782" x="3357563" y="6062663"/>
          <p14:tracePt t="26797" x="3381375" y="6034088"/>
          <p14:tracePt t="26814" x="3395663" y="6010275"/>
          <p14:tracePt t="26831" x="3405188" y="5995988"/>
          <p14:tracePt t="26848" x="3405188" y="5981700"/>
          <p14:tracePt t="26864" x="3405188" y="5967413"/>
          <p14:tracePt t="26881" x="3405188" y="5943600"/>
          <p14:tracePt t="26881" x="3405188" y="5929313"/>
          <p14:tracePt t="26898" x="3405188" y="5895975"/>
          <p14:tracePt t="26914" x="3405188" y="5867400"/>
          <p14:tracePt t="26931" x="3405188" y="5834063"/>
          <p14:tracePt t="26948" x="3395663" y="5810250"/>
          <p14:tracePt t="26964" x="3390900" y="5786438"/>
          <p14:tracePt t="26981" x="3381375" y="5767388"/>
          <p14:tracePt t="26998" x="3371850" y="5743575"/>
          <p14:tracePt t="27014" x="3357563" y="5710238"/>
          <p14:tracePt t="27031" x="3333750" y="5676900"/>
          <p14:tracePt t="27047" x="3314700" y="5648325"/>
          <p14:tracePt t="27064" x="3281363" y="5629275"/>
          <p14:tracePt t="27081" x="3243263" y="5600700"/>
          <p14:tracePt t="27097" x="3205163" y="5586413"/>
          <p14:tracePt t="27115" x="3186113" y="5581650"/>
          <p14:tracePt t="27131" x="3162300" y="5576888"/>
          <p14:tracePt t="27148" x="3138488" y="5576888"/>
          <p14:tracePt t="27164" x="3109913" y="5572125"/>
          <p14:tracePt t="27181" x="3052763" y="5567363"/>
          <p14:tracePt t="27198" x="2981325" y="5567363"/>
          <p14:tracePt t="27214" x="2914650" y="5567363"/>
          <p14:tracePt t="27231" x="2862263" y="5567363"/>
          <p14:tracePt t="27247" x="2828925" y="5567363"/>
          <p14:tracePt t="27265" x="2805113" y="5576888"/>
          <p14:tracePt t="27281" x="2790825" y="5581650"/>
          <p14:tracePt t="27298" x="2743200" y="5595938"/>
          <p14:tracePt t="27315" x="2681288" y="5619750"/>
          <p14:tracePt t="27332" x="2628900" y="5634038"/>
          <p14:tracePt t="27348" x="2576513" y="5672138"/>
          <p14:tracePt t="27365" x="2533650" y="5681663"/>
          <p14:tracePt t="27381" x="2505075" y="5695950"/>
          <p14:tracePt t="27398" x="2481263" y="5715000"/>
          <p14:tracePt t="27414" x="2433638" y="5748338"/>
          <p14:tracePt t="27431" x="2390775" y="5772150"/>
          <p14:tracePt t="27448" x="2352675" y="5800725"/>
          <p14:tracePt t="27464" x="2333625" y="5824538"/>
          <p14:tracePt t="27481" x="2324100" y="5848350"/>
          <p14:tracePt t="27498" x="2309813" y="5876925"/>
          <p14:tracePt t="27514" x="2305050" y="5895975"/>
          <p14:tracePt t="27531" x="2305050" y="5919788"/>
          <p14:tracePt t="27548" x="2305050" y="5948363"/>
          <p14:tracePt t="27564" x="2305050" y="5967413"/>
          <p14:tracePt t="27581" x="2305050" y="5986463"/>
          <p14:tracePt t="27598" x="2309813" y="6000750"/>
          <p14:tracePt t="27614" x="2319338" y="6015038"/>
          <p14:tracePt t="27631" x="2324100" y="6034088"/>
          <p14:tracePt t="27648" x="2338388" y="6048375"/>
          <p14:tracePt t="27664" x="2352675" y="6062663"/>
          <p14:tracePt t="27681" x="2371725" y="6076950"/>
          <p14:tracePt t="27698" x="2400300" y="6100763"/>
          <p14:tracePt t="27715" x="2419350" y="6110288"/>
          <p14:tracePt t="27731" x="2438400" y="6119813"/>
          <p14:tracePt t="27748" x="2471738" y="6134100"/>
          <p14:tracePt t="27765" x="2514600" y="6148388"/>
          <p14:tracePt t="27781" x="2576513" y="6162675"/>
          <p14:tracePt t="27799" x="2628900" y="6167438"/>
          <p14:tracePt t="27815" x="2647950" y="6172200"/>
          <p14:tracePt t="27832" x="2652713" y="6181725"/>
          <p14:tracePt t="27849" x="2671763" y="6191250"/>
          <p14:tracePt t="27865" x="2690813" y="6196013"/>
          <p14:tracePt t="27881" x="2738438" y="6200775"/>
          <p14:tracePt t="27898" x="2781300" y="6200775"/>
          <p14:tracePt t="27915" x="2814638" y="6196013"/>
          <p14:tracePt t="27932" x="2833688" y="6191250"/>
          <p14:tracePt t="27948" x="2838450" y="6186488"/>
          <p14:tracePt t="27986" x="2847975" y="6186488"/>
          <p14:tracePt t="27987" x="2857500" y="6181725"/>
          <p14:tracePt t="27999" x="2895600" y="6172200"/>
          <p14:tracePt t="28015" x="2976563" y="6157913"/>
          <p14:tracePt t="28031" x="3043238" y="6124575"/>
          <p14:tracePt t="28048" x="3081338" y="6100763"/>
          <p14:tracePt t="28065" x="3095625" y="6086475"/>
          <p14:tracePt t="28082" x="3095625" y="6081713"/>
          <p14:tracePt t="28099" x="3100388" y="6072188"/>
          <p14:tracePt t="28115" x="3100388" y="6053138"/>
          <p14:tracePt t="28131" x="3109913" y="6038850"/>
          <p14:tracePt t="28148" x="3109913" y="6019800"/>
          <p14:tracePt t="28165" x="3114675" y="6000750"/>
          <p14:tracePt t="28181" x="3114675" y="5986463"/>
          <p14:tracePt t="28226" x="3114675" y="5981700"/>
          <p14:tracePt t="28234" x="3114675" y="5976938"/>
          <p14:tracePt t="28242" x="3114675" y="5972175"/>
          <p14:tracePt t="28254" x="3114675" y="5962650"/>
          <p14:tracePt t="28266" x="3114675" y="5948363"/>
          <p14:tracePt t="28282" x="3114675" y="5915025"/>
          <p14:tracePt t="28298" x="3109913" y="5895975"/>
          <p14:tracePt t="28315" x="3105150" y="5881688"/>
          <p14:tracePt t="28332" x="3105150" y="5876925"/>
          <p14:tracePt t="28349" x="3105150" y="5872163"/>
          <p14:tracePt t="28365" x="3100388" y="5867400"/>
          <p14:tracePt t="28382" x="3095625" y="5862638"/>
          <p14:tracePt t="28398" x="3095625" y="5857875"/>
          <p14:tracePt t="28415" x="3090863" y="5853113"/>
          <p14:tracePt t="28432" x="3090863" y="5848350"/>
          <p14:tracePt t="29122" x="3090863" y="5843588"/>
          <p14:tracePt t="29130" x="3090863" y="5838825"/>
          <p14:tracePt t="29146" x="3090863" y="5834063"/>
          <p14:tracePt t="29154" x="3090863" y="5829300"/>
          <p14:tracePt t="29162" x="3090863" y="5824538"/>
          <p14:tracePt t="29178" x="3090863" y="5819775"/>
          <p14:tracePt t="29182" x="3090863" y="5815013"/>
          <p14:tracePt t="29199" x="3095625" y="5810250"/>
          <p14:tracePt t="29216" x="3095625" y="5805488"/>
          <p14:tracePt t="29233" x="3095625" y="5800725"/>
          <p14:tracePt t="29249" x="3100388" y="5800725"/>
          <p14:tracePt t="29266" x="3100388" y="5786438"/>
          <p14:tracePt t="29282" x="3105150" y="5772150"/>
          <p14:tracePt t="29299" x="3114675" y="5743575"/>
          <p14:tracePt t="29316" x="3114675" y="5724525"/>
          <p14:tracePt t="29333" x="3124200" y="5705475"/>
          <p14:tracePt t="29350" x="3124200" y="5695950"/>
          <p14:tracePt t="29366" x="3133725" y="5686425"/>
          <p14:tracePt t="29383" x="3133725" y="5681663"/>
          <p14:tracePt t="29399" x="3133725" y="5676900"/>
          <p14:tracePt t="29416" x="3138488" y="5672138"/>
          <p14:tracePt t="29432" x="3138488" y="5667375"/>
          <p14:tracePt t="29449" x="3143250" y="5657850"/>
          <p14:tracePt t="29466" x="3148013" y="5638800"/>
          <p14:tracePt t="29483" x="3157538" y="5634038"/>
          <p14:tracePt t="29499" x="3162300" y="5624513"/>
          <p14:tracePt t="29516" x="3167063" y="5614988"/>
          <p14:tracePt t="29554" x="3167063" y="5610225"/>
          <p14:tracePt t="29610" x="3167063" y="5605463"/>
          <p14:tracePt t="29618" x="3171825" y="5605463"/>
          <p14:tracePt t="29634" x="3171825" y="5600700"/>
          <p14:tracePt t="29650" x="3171825" y="5595938"/>
          <p14:tracePt t="29765" x="0" y="0"/>
        </p14:tracePtLst>
        <p14:tracePtLst>
          <p14:tracePt t="31086" x="1890713" y="3990975"/>
          <p14:tracePt t="31362" x="1881188" y="3990975"/>
          <p14:tracePt t="31370" x="1871663" y="3990975"/>
          <p14:tracePt t="31386" x="1852613" y="3995738"/>
          <p14:tracePt t="31389" x="1843088" y="4000500"/>
          <p14:tracePt t="31401" x="1819275" y="4010025"/>
          <p14:tracePt t="31417" x="1800225" y="4024313"/>
          <p14:tracePt t="31434" x="1785938" y="4033838"/>
          <p14:tracePt t="31451" x="1757363" y="4052888"/>
          <p14:tracePt t="31468" x="1704975" y="4090988"/>
          <p14:tracePt t="31484" x="1628775" y="4133850"/>
          <p14:tracePt t="31501" x="1581150" y="4162425"/>
          <p14:tracePt t="31517" x="1543050" y="4186238"/>
          <p14:tracePt t="31534" x="1533525" y="4200525"/>
          <p14:tracePt t="31551" x="1528763" y="4210050"/>
          <p14:tracePt t="31567" x="1528763" y="4229100"/>
          <p14:tracePt t="31584" x="1519238" y="4252913"/>
          <p14:tracePt t="31601" x="1509713" y="4286250"/>
          <p14:tracePt t="31617" x="1490663" y="4348163"/>
          <p14:tracePt t="31635" x="1490663" y="4395788"/>
          <p14:tracePt t="31651" x="1490663" y="4438650"/>
          <p14:tracePt t="31667" x="1504950" y="4481513"/>
          <p14:tracePt t="31684" x="1519238" y="4514850"/>
          <p14:tracePt t="31701" x="1543050" y="4548188"/>
          <p14:tracePt t="31717" x="1557338" y="4567238"/>
          <p14:tracePt t="31734" x="1576388" y="4581525"/>
          <p14:tracePt t="31751" x="1604963" y="4605338"/>
          <p14:tracePt t="31768" x="1633538" y="4629150"/>
          <p14:tracePt t="31784" x="1695450" y="4657725"/>
          <p14:tracePt t="31801" x="1771650" y="4691063"/>
          <p14:tracePt t="31817" x="1824038" y="4710113"/>
          <p14:tracePt t="31834" x="1852613" y="4724400"/>
          <p14:tracePt t="31851" x="1895475" y="4748213"/>
          <p14:tracePt t="31867" x="1957388" y="4772025"/>
          <p14:tracePt t="31884" x="2033588" y="4791075"/>
          <p14:tracePt t="31901" x="2090738" y="4795838"/>
          <p14:tracePt t="31917" x="2138363" y="4795838"/>
          <p14:tracePt t="31934" x="2157413" y="4795838"/>
          <p14:tracePt t="31951" x="2166938" y="4795838"/>
          <p14:tracePt t="31968" x="2176463" y="4795838"/>
          <p14:tracePt t="31984" x="2200275" y="4795838"/>
          <p14:tracePt t="32001" x="2238375" y="4795838"/>
          <p14:tracePt t="32017" x="2357438" y="4791075"/>
          <p14:tracePt t="32034" x="2419350" y="4752975"/>
          <p14:tracePt t="32051" x="2457450" y="4733925"/>
          <p14:tracePt t="32067" x="2471738" y="4714875"/>
          <p14:tracePt t="32084" x="2486025" y="4695825"/>
          <p14:tracePt t="32101" x="2500313" y="4676775"/>
          <p14:tracePt t="32118" x="2533650" y="4648200"/>
          <p14:tracePt t="32134" x="2595563" y="4610100"/>
          <p14:tracePt t="32151" x="2657475" y="4576763"/>
          <p14:tracePt t="32168" x="2686050" y="4548188"/>
          <p14:tracePt t="32185" x="2695575" y="4538663"/>
          <p14:tracePt t="32201" x="2695575" y="4519613"/>
          <p14:tracePt t="32218" x="2690813" y="4500563"/>
          <p14:tracePt t="32234" x="2690813" y="4471988"/>
          <p14:tracePt t="32251" x="2686050" y="4424363"/>
          <p14:tracePt t="32268" x="2686050" y="4381500"/>
          <p14:tracePt t="32285" x="2667000" y="4343400"/>
          <p14:tracePt t="32301" x="2657475" y="4314825"/>
          <p14:tracePt t="32318" x="2638425" y="4286250"/>
          <p14:tracePt t="32335" x="2619375" y="4262438"/>
          <p14:tracePt t="32351" x="2609850" y="4243388"/>
          <p14:tracePt t="32368" x="2595563" y="4219575"/>
          <p14:tracePt t="32385" x="2576513" y="4195763"/>
          <p14:tracePt t="32401" x="2552700" y="4171950"/>
          <p14:tracePt t="32418" x="2533650" y="4152900"/>
          <p14:tracePt t="32435" x="2509838" y="4143375"/>
          <p14:tracePt t="32451" x="2495550" y="4138613"/>
          <p14:tracePt t="32468" x="2486025" y="4129088"/>
          <p14:tracePt t="32485" x="2481263" y="4129088"/>
          <p14:tracePt t="32501" x="2466975" y="4124325"/>
          <p14:tracePt t="32518" x="2452688" y="4119563"/>
          <p14:tracePt t="32535" x="2443163" y="4119563"/>
          <p14:tracePt t="32552" x="2424113" y="4114800"/>
          <p14:tracePt t="32568" x="2405063" y="4110038"/>
          <p14:tracePt t="32585" x="2400300" y="4110038"/>
          <p14:tracePt t="32601" x="2395538" y="4110038"/>
          <p14:tracePt t="32746" x="0" y="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284663" y="765175"/>
            <a:ext cx="4171950" cy="304800"/>
          </a:xfrm>
        </p:spPr>
        <p:txBody>
          <a:bodyPr/>
          <a:lstStyle/>
          <a:p>
            <a:pPr eaLnBrk="1" hangingPunct="1"/>
            <a:r>
              <a:rPr lang="en-GB" altLang="fr-FR" sz="2600" b="0" smtClean="0">
                <a:cs typeface="Times New Roman" pitchFamily="18" charset="0"/>
              </a:rPr>
              <a:t>MiniTiouner Internals</a:t>
            </a:r>
            <a:r>
              <a:rPr lang="en-GB" altLang="fr-FR" sz="1500" b="0" smtClean="0">
                <a:cs typeface="Times New Roman" pitchFamily="18" charset="0"/>
              </a:rPr>
              <a:t/>
            </a:r>
            <a:br>
              <a:rPr lang="en-GB" altLang="fr-FR" sz="1500" b="0" smtClean="0">
                <a:cs typeface="Times New Roman" pitchFamily="18" charset="0"/>
              </a:rPr>
            </a:br>
            <a:endParaRPr lang="en-GB" altLang="fr-FR" sz="1500" b="0" smtClean="0">
              <a:cs typeface="Times New Roman" pitchFamily="18" charset="0"/>
            </a:endParaRPr>
          </a:p>
        </p:txBody>
      </p:sp>
      <p:sp>
        <p:nvSpPr>
          <p:cNvPr id="14339" name="Rectangle 5"/>
          <p:cNvSpPr>
            <a:spLocks noChangeArrowheads="1"/>
          </p:cNvSpPr>
          <p:nvPr/>
        </p:nvSpPr>
        <p:spPr bwMode="auto">
          <a:xfrm>
            <a:off x="4067175" y="915988"/>
            <a:ext cx="3960813" cy="57134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r>
              <a:rPr lang="en-GB" altLang="fr-FR" sz="1800"/>
              <a:t>650MHz-2600MHz receiver</a:t>
            </a:r>
          </a:p>
          <a:p>
            <a:pPr eaLnBrk="1" hangingPunct="1"/>
            <a:endParaRPr lang="en-GB" altLang="fr-FR" sz="1800"/>
          </a:p>
          <a:p>
            <a:pPr eaLnBrk="1" hangingPunct="1"/>
            <a:r>
              <a:rPr lang="en-GB" altLang="fr-FR" sz="1800"/>
              <a:t>STB6100 or STV6110 processes RF signal and gives analogue differential I and Q signals </a:t>
            </a:r>
          </a:p>
          <a:p>
            <a:pPr eaLnBrk="1" hangingPunct="1"/>
            <a:endParaRPr lang="en-GB" altLang="fr-FR" sz="1800"/>
          </a:p>
          <a:p>
            <a:pPr eaLnBrk="1" hangingPunct="1"/>
            <a:r>
              <a:rPr lang="en-GB" altLang="fr-FR" sz="1800"/>
              <a:t>QPSK demodulator, STV0903, Processes I and Q signals</a:t>
            </a:r>
          </a:p>
          <a:p>
            <a:pPr eaLnBrk="1" hangingPunct="1"/>
            <a:endParaRPr lang="en-GB" altLang="fr-FR" sz="1800"/>
          </a:p>
          <a:p>
            <a:pPr eaLnBrk="1" hangingPunct="1"/>
            <a:r>
              <a:rPr lang="en-GB" altLang="fr-FR" sz="1800"/>
              <a:t>Transport Stream is transferred to the PC via the FTDI Mini-Module FT2232H, connected to the USB input of the PC.</a:t>
            </a:r>
          </a:p>
          <a:p>
            <a:pPr eaLnBrk="1" hangingPunct="1"/>
            <a:endParaRPr lang="en-GB" altLang="fr-FR" sz="1800"/>
          </a:p>
          <a:p>
            <a:pPr eaLnBrk="1" hangingPunct="1"/>
            <a:r>
              <a:rPr lang="en-GB" altLang="fr-FR" sz="1800"/>
              <a:t>The software sends instructions to setup STV0903 via USB / I</a:t>
            </a:r>
            <a:r>
              <a:rPr lang="en-GB" altLang="fr-FR" sz="1800" baseline="30000"/>
              <a:t>2</a:t>
            </a:r>
            <a:r>
              <a:rPr lang="en-GB" altLang="fr-FR" sz="1800"/>
              <a:t>C. The instructions are sent to the STB6100 or STV6110  synthesizer via an I</a:t>
            </a:r>
            <a:r>
              <a:rPr lang="en-GB" altLang="fr-FR" sz="1800" baseline="30000"/>
              <a:t>2</a:t>
            </a:r>
            <a:r>
              <a:rPr lang="en-GB" altLang="fr-FR" sz="1800"/>
              <a:t>C repeater. </a:t>
            </a:r>
          </a:p>
        </p:txBody>
      </p:sp>
      <p:pic>
        <p:nvPicPr>
          <p:cNvPr id="14340"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61963" y="115888"/>
            <a:ext cx="3311525" cy="668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70846"/>
    </mc:Choice>
    <mc:Fallback>
      <p:transition spd="slow" advTm="70846"/>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14319" x="2052638" y="376238"/>
          <p14:tracePt t="14577" x="2047875" y="381000"/>
          <p14:tracePt t="14591" x="2038350" y="385763"/>
          <p14:tracePt t="14609" x="2038350" y="390525"/>
          <p14:tracePt t="14631" x="2033588" y="390525"/>
          <p14:tracePt t="14637" x="2028825" y="395288"/>
          <p14:tracePt t="14638" x="2028825" y="400050"/>
          <p14:tracePt t="14654" x="2024063" y="400050"/>
          <p14:tracePt t="14671" x="2024063" y="404813"/>
          <p14:tracePt t="14687" x="2014538" y="409575"/>
          <p14:tracePt t="14704" x="2005013" y="419100"/>
          <p14:tracePt t="14721" x="1995488" y="438150"/>
          <p14:tracePt t="14738" x="1995488" y="447675"/>
          <p14:tracePt t="14754" x="1985963" y="461963"/>
          <p14:tracePt t="14771" x="1985963" y="471488"/>
          <p14:tracePt t="14787" x="1981200" y="476250"/>
          <p14:tracePt t="14804" x="1981200" y="490538"/>
          <p14:tracePt t="14821" x="1981200" y="495300"/>
          <p14:tracePt t="14838" x="1981200" y="504825"/>
          <p14:tracePt t="14854" x="1976438" y="504825"/>
          <p14:tracePt t="14871" x="1971675" y="514350"/>
          <p14:tracePt t="14887" x="1971675" y="519113"/>
          <p14:tracePt t="14904" x="1971675" y="523875"/>
          <p14:tracePt t="14921" x="1971675" y="528638"/>
          <p14:tracePt t="14961" x="1971675" y="533400"/>
          <p14:tracePt t="14977" x="1971675" y="538163"/>
          <p14:tracePt t="14985" x="1971675" y="542925"/>
          <p14:tracePt t="14988" x="1971675" y="547688"/>
          <p14:tracePt t="15004" x="1971675" y="552450"/>
          <p14:tracePt t="15021" x="1971675" y="561975"/>
          <p14:tracePt t="15038" x="1971675" y="566738"/>
          <p14:tracePt t="15054" x="1971675" y="571500"/>
          <p14:tracePt t="15071" x="1971675" y="581025"/>
          <p14:tracePt t="15088" x="1971675" y="590550"/>
          <p14:tracePt t="15104" x="1966913" y="604838"/>
          <p14:tracePt t="15121" x="1962150" y="614363"/>
          <p14:tracePt t="15138" x="1962150" y="623888"/>
          <p14:tracePt t="15155" x="1962150" y="633413"/>
          <p14:tracePt t="15193" x="1962150" y="638175"/>
          <p14:tracePt t="15209" x="1962150" y="642938"/>
          <p14:tracePt t="15233" x="1962150" y="647700"/>
          <p14:tracePt t="15249" x="1962150" y="652463"/>
          <p14:tracePt t="15281" x="1962150" y="661988"/>
          <p14:tracePt t="15313" x="1962150" y="666750"/>
          <p14:tracePt t="15329" x="1962150" y="676275"/>
          <p14:tracePt t="15353" x="1962150" y="685800"/>
          <p14:tracePt t="15369" x="1962150" y="690563"/>
          <p14:tracePt t="15401" x="1962150" y="695325"/>
          <p14:tracePt t="15425" x="1962150" y="700088"/>
          <p14:tracePt t="15433" x="1962150" y="704850"/>
          <p14:tracePt t="15441" x="1966913" y="709613"/>
          <p14:tracePt t="15457" x="1966913" y="714375"/>
          <p14:tracePt t="15473" x="1966913" y="719138"/>
          <p14:tracePt t="15481" x="1966913" y="723900"/>
          <p14:tracePt t="15505" x="1966913" y="728663"/>
          <p14:tracePt t="15585" x="1971675" y="728663"/>
          <p14:tracePt t="15601" x="1971675" y="733425"/>
          <p14:tracePt t="15615" x="1971675" y="738188"/>
          <p14:tracePt t="15625" x="1971675" y="742950"/>
          <p14:tracePt t="15641" x="1976438" y="747713"/>
          <p14:tracePt t="15657" x="1971675" y="747713"/>
          <p14:tracePt t="15737" x="1971675" y="757238"/>
          <p14:tracePt t="15754" x="1971675" y="762000"/>
          <p14:tracePt t="15754" x="1976438" y="766763"/>
          <p14:tracePt t="15771" x="1976438" y="771525"/>
          <p14:tracePt t="15825" x="1976438" y="776288"/>
          <p14:tracePt t="15857" x="1976438" y="781050"/>
          <p14:tracePt t="15873" x="1976438" y="785813"/>
          <p14:tracePt t="15889" x="1976438" y="790575"/>
          <p14:tracePt t="15890" x="1976438" y="795338"/>
          <p14:tracePt t="15929" x="1976438" y="800100"/>
          <p14:tracePt t="16001" x="1976438" y="804863"/>
          <p14:tracePt t="16009" x="1981200" y="804863"/>
          <p14:tracePt t="16025" x="1981200" y="809625"/>
          <p14:tracePt t="16311" x="0" y="0"/>
        </p14:tracePtLst>
        <p14:tracePtLst>
          <p14:tracePt t="27610" x="1928813" y="1404938"/>
          <p14:tracePt t="27673" x="1928813" y="1409700"/>
          <p14:tracePt t="27681" x="1933575" y="1428750"/>
          <p14:tracePt t="27691" x="1938338" y="1443038"/>
          <p14:tracePt t="27698" x="1943100" y="1462088"/>
          <p14:tracePt t="27714" x="1947863" y="1485900"/>
          <p14:tracePt t="27731" x="1952625" y="1504950"/>
          <p14:tracePt t="27747" x="1952625" y="1519238"/>
          <p14:tracePt t="27764" x="1952625" y="1528763"/>
          <p14:tracePt t="27781" x="1957388" y="1543050"/>
          <p14:tracePt t="27797" x="1957388" y="1557338"/>
          <p14:tracePt t="27814" x="1957388" y="1576388"/>
          <p14:tracePt t="27831" x="1957388" y="1585913"/>
          <p14:tracePt t="27866" x="1957388" y="1590675"/>
          <p14:tracePt t="27905" x="1957388" y="1595438"/>
          <p14:tracePt t="27921" x="1957388" y="1600200"/>
          <p14:tracePt t="27929" x="1957388" y="1604963"/>
          <p14:tracePt t="27937" x="1957388" y="1609725"/>
          <p14:tracePt t="27945" x="1957388" y="1614488"/>
          <p14:tracePt t="27957" x="1957388" y="1624013"/>
          <p14:tracePt t="27964" x="1957388" y="1628775"/>
          <p14:tracePt t="28017" x="1957388" y="1633538"/>
          <p14:tracePt t="28041" x="1957388" y="1638300"/>
          <p14:tracePt t="28049" x="1957388" y="1643063"/>
          <p14:tracePt t="28066" x="1957388" y="1647825"/>
          <p14:tracePt t="28081" x="1957388" y="1652588"/>
          <p14:tracePt t="28082" x="1957388" y="1657350"/>
          <p14:tracePt t="28129" x="1957388" y="1662113"/>
          <p14:tracePt t="28161" x="1957388" y="1666875"/>
          <p14:tracePt t="28185" x="1957388" y="1671638"/>
          <p14:tracePt t="28194" x="1962150" y="1676400"/>
          <p14:tracePt t="28225" x="1962150" y="1681163"/>
          <p14:tracePt t="28241" x="1962150" y="1685925"/>
          <p14:tracePt t="28249" x="1962150" y="1690688"/>
          <p14:tracePt t="28265" x="1962150" y="1695450"/>
          <p14:tracePt t="28282" x="1962150" y="1704975"/>
          <p14:tracePt t="28282" x="1962150" y="1709738"/>
          <p14:tracePt t="28298" x="1962150" y="1719263"/>
          <p14:tracePt t="28314" x="1966913" y="1719263"/>
          <p14:tracePt t="28331" x="1966913" y="1724025"/>
          <p14:tracePt t="28369" x="1966913" y="1728788"/>
          <p14:tracePt t="28394" x="1966913" y="1733550"/>
          <p14:tracePt t="28409" x="1966913" y="1738313"/>
          <p14:tracePt t="28433" x="1966913" y="1747838"/>
          <p14:tracePt t="28481" x="1966913" y="1752600"/>
          <p14:tracePt t="28513" x="1971675" y="1757363"/>
          <p14:tracePt t="28537" x="1971675" y="1766888"/>
          <p14:tracePt t="28561" x="1971675" y="1771650"/>
          <p14:tracePt t="28577" x="1971675" y="1776413"/>
          <p14:tracePt t="28594" x="1971675" y="1781175"/>
          <p14:tracePt t="31162" x="1976438" y="1781175"/>
          <p14:tracePt t="31618" x="1981200" y="1781175"/>
          <p14:tracePt t="31620" x="1985963" y="1781175"/>
          <p14:tracePt t="31666" x="1990725" y="1781175"/>
          <p14:tracePt t="31746" x="1995488" y="1785938"/>
          <p14:tracePt t="31752" x="2000250" y="1795463"/>
          <p14:tracePt t="31770" x="2005013" y="1800225"/>
          <p14:tracePt t="31771" x="2009775" y="1809750"/>
          <p14:tracePt t="31784" x="2014538" y="1828800"/>
          <p14:tracePt t="31801" x="2019300" y="1833563"/>
          <p14:tracePt t="31818" x="2024063" y="1847850"/>
          <p14:tracePt t="31834" x="2028825" y="1852613"/>
          <p14:tracePt t="31851" x="2028825" y="1862138"/>
          <p14:tracePt t="31868" x="2038350" y="1871663"/>
          <p14:tracePt t="31885" x="2043113" y="1885950"/>
          <p14:tracePt t="31901" x="2047875" y="1909763"/>
          <p14:tracePt t="31918" x="2057400" y="1928813"/>
          <p14:tracePt t="31934" x="2062163" y="1947863"/>
          <p14:tracePt t="31951" x="2071688" y="1957388"/>
          <p14:tracePt t="31968" x="2071688" y="1966913"/>
          <p14:tracePt t="31985" x="2081213" y="1976438"/>
          <p14:tracePt t="32001" x="2076450" y="1985963"/>
          <p14:tracePt t="32042" x="2076450" y="1990725"/>
          <p14:tracePt t="32049" x="2076450" y="1995488"/>
          <p14:tracePt t="32074" x="2076450" y="2000250"/>
          <p14:tracePt t="32084" x="2081213" y="2005013"/>
          <p14:tracePt t="32258" x="2076450" y="2005013"/>
          <p14:tracePt t="32279" x="2071688" y="2005013"/>
          <p14:tracePt t="32280" x="2066925" y="2000250"/>
          <p14:tracePt t="32285" x="2057400" y="2000250"/>
          <p14:tracePt t="32301" x="2052638" y="1995488"/>
          <p14:tracePt t="32319" x="2047875" y="1995488"/>
          <p14:tracePt t="32335" x="2038350" y="1995488"/>
          <p14:tracePt t="32351" x="2033588" y="1995488"/>
          <p14:tracePt t="32368" x="2024063" y="2000250"/>
          <p14:tracePt t="32385" x="2009775" y="2005013"/>
          <p14:tracePt t="32401" x="1985963" y="2009775"/>
          <p14:tracePt t="32418" x="1976438" y="2014538"/>
          <p14:tracePt t="32435" x="1966913" y="2019300"/>
          <p14:tracePt t="32452" x="1957388" y="2028825"/>
          <p14:tracePt t="32468" x="1952625" y="2033588"/>
          <p14:tracePt t="32485" x="1943100" y="2047875"/>
          <p14:tracePt t="32501" x="1928813" y="2062163"/>
          <p14:tracePt t="32518" x="1909763" y="2081213"/>
          <p14:tracePt t="32535" x="1885950" y="2105025"/>
          <p14:tracePt t="32552" x="1862138" y="2128838"/>
          <p14:tracePt t="32568" x="1852613" y="2152650"/>
          <p14:tracePt t="32585" x="1838325" y="2176463"/>
          <p14:tracePt t="32602" x="1824038" y="2205038"/>
          <p14:tracePt t="32618" x="1814513" y="2224088"/>
          <p14:tracePt t="32635" x="1814513" y="2247900"/>
          <p14:tracePt t="32652" x="1814513" y="2276475"/>
          <p14:tracePt t="32668" x="1824038" y="2305050"/>
          <p14:tracePt t="32685" x="1852613" y="2328863"/>
          <p14:tracePt t="32702" x="1862138" y="2347913"/>
          <p14:tracePt t="32718" x="1876425" y="2362200"/>
          <p14:tracePt t="32735" x="1895475" y="2371725"/>
          <p14:tracePt t="32752" x="1900238" y="2376488"/>
          <p14:tracePt t="32769" x="1909763" y="2381250"/>
          <p14:tracePt t="32785" x="1924050" y="2386013"/>
          <p14:tracePt t="32802" x="1966913" y="2390775"/>
          <p14:tracePt t="32819" x="2000250" y="2390775"/>
          <p14:tracePt t="32835" x="2024063" y="2390775"/>
          <p14:tracePt t="32852" x="2033588" y="2390775"/>
          <p14:tracePt t="32868" x="2043113" y="2386013"/>
          <p14:tracePt t="32885" x="2052638" y="2386013"/>
          <p14:tracePt t="32922" x="2052638" y="2381250"/>
          <p14:tracePt t="32935" x="2052638" y="2376488"/>
          <p14:tracePt t="32936" x="2057400" y="2371725"/>
          <p14:tracePt t="32952" x="2066925" y="2366963"/>
          <p14:tracePt t="32968" x="2076450" y="2357438"/>
          <p14:tracePt t="32985" x="2090738" y="2347913"/>
          <p14:tracePt t="32985" x="2100263" y="2347913"/>
          <p14:tracePt t="33002" x="2100263" y="2343150"/>
          <p14:tracePt t="33074" x="2105025" y="2343150"/>
          <p14:tracePt t="33082" x="2114550" y="2338388"/>
          <p14:tracePt t="33090" x="2124075" y="2338388"/>
          <p14:tracePt t="33098" x="2128838" y="2328863"/>
          <p14:tracePt t="33105" x="2152650" y="2324100"/>
          <p14:tracePt t="33119" x="2162175" y="2314575"/>
          <p14:tracePt t="33135" x="2171700" y="2314575"/>
          <p14:tracePt t="33152" x="2181225" y="2314575"/>
          <p14:tracePt t="33169" x="2195513" y="2314575"/>
          <p14:tracePt t="33185" x="2219325" y="2305050"/>
          <p14:tracePt t="33202" x="2224088" y="2300288"/>
          <p14:tracePt t="33219" x="2228850" y="2300288"/>
          <p14:tracePt t="33235" x="2228850" y="2295525"/>
          <p14:tracePt t="33252" x="2228850" y="2290763"/>
          <p14:tracePt t="33298" x="2233613" y="2290763"/>
          <p14:tracePt t="33314" x="2238375" y="2290763"/>
          <p14:tracePt t="33322" x="2243138" y="2286000"/>
          <p14:tracePt t="33324" x="2247900" y="2286000"/>
          <p14:tracePt t="33336" x="2257425" y="2286000"/>
          <p14:tracePt t="33402" x="2262188" y="2286000"/>
          <p14:tracePt t="33403" x="2266950" y="2286000"/>
          <p14:tracePt t="33419" x="2257425" y="2295525"/>
          <p14:tracePt t="33419" x="2271713" y="2309813"/>
          <p14:tracePt t="33436" x="2319338" y="2333625"/>
          <p14:tracePt t="33452" x="2352675" y="2362200"/>
          <p14:tracePt t="33469" x="2366963" y="2366963"/>
          <p14:tracePt t="33485" x="2371725" y="2371725"/>
          <p14:tracePt t="33502" x="2376488" y="2371725"/>
          <p14:tracePt t="33519" x="2381250" y="2371725"/>
          <p14:tracePt t="33536" x="2390775" y="2371725"/>
          <p14:tracePt t="33552" x="2414588" y="2381250"/>
          <p14:tracePt t="33569" x="2447925" y="2381250"/>
          <p14:tracePt t="33585" x="2476500" y="2381250"/>
          <p14:tracePt t="33602" x="2481263" y="2381250"/>
          <p14:tracePt t="33619" x="2486025" y="2381250"/>
          <p14:tracePt t="33636" x="2490788" y="2381250"/>
          <p14:tracePt t="33682" x="2495550" y="2381250"/>
          <p14:tracePt t="33690" x="2500313" y="2381250"/>
          <p14:tracePt t="33698" x="2505075" y="2381250"/>
          <p14:tracePt t="33702" x="2519363" y="2381250"/>
          <p14:tracePt t="33719" x="2533650" y="2381250"/>
          <p14:tracePt t="33736" x="2538413" y="2381250"/>
          <p14:tracePt t="33752" x="2543175" y="2376488"/>
          <p14:tracePt t="33769" x="2547938" y="2371725"/>
          <p14:tracePt t="33810" x="2552700" y="2371725"/>
          <p14:tracePt t="33819" x="2557463" y="2366963"/>
          <p14:tracePt t="33826" x="2566988" y="2362200"/>
          <p14:tracePt t="33836" x="2576513" y="2352675"/>
          <p14:tracePt t="33852" x="2586038" y="2347913"/>
          <p14:tracePt t="33869" x="2586038" y="2343150"/>
          <p14:tracePt t="33886" x="2590800" y="2343150"/>
          <p14:tracePt t="33922" x="2595563" y="2338388"/>
          <p14:tracePt t="33946" x="2600325" y="2338388"/>
          <p14:tracePt t="33954" x="2605088" y="2333625"/>
          <p14:tracePt t="33970" x="2609850" y="2328863"/>
          <p14:tracePt t="33971" x="2614613" y="2319338"/>
          <p14:tracePt t="33986" x="2624138" y="2309813"/>
          <p14:tracePt t="34003" x="2624138" y="2305050"/>
          <p14:tracePt t="34019" x="2628900" y="2300288"/>
          <p14:tracePt t="34036" x="2633663" y="2295525"/>
          <p14:tracePt t="34053" x="2633663" y="2290763"/>
          <p14:tracePt t="34069" x="2633663" y="2281238"/>
          <p14:tracePt t="34086" x="2638425" y="2271713"/>
          <p14:tracePt t="34103" x="2638425" y="2266950"/>
          <p14:tracePt t="34119" x="2638425" y="2252663"/>
          <p14:tracePt t="34136" x="2638425" y="2243138"/>
          <p14:tracePt t="34153" x="2638425" y="2238375"/>
          <p14:tracePt t="34169" x="2638425" y="2228850"/>
          <p14:tracePt t="34186" x="2638425" y="2224088"/>
          <p14:tracePt t="34203" x="2638425" y="2214563"/>
          <p14:tracePt t="34219" x="2638425" y="2205038"/>
          <p14:tracePt t="34236" x="2633663" y="2200275"/>
          <p14:tracePt t="34253" x="2624138" y="2181225"/>
          <p14:tracePt t="34270" x="2614613" y="2171700"/>
          <p14:tracePt t="34286" x="2609850" y="2162175"/>
          <p14:tracePt t="34303" x="2605088" y="2152650"/>
          <p14:tracePt t="34319" x="2595563" y="2147888"/>
          <p14:tracePt t="34337" x="2590800" y="2143125"/>
          <p14:tracePt t="34353" x="2576513" y="2133600"/>
          <p14:tracePt t="34370" x="2557463" y="2124075"/>
          <p14:tracePt t="34386" x="2547938" y="2119313"/>
          <p14:tracePt t="34403" x="2538413" y="2114550"/>
          <p14:tracePt t="34419" x="2533650" y="2114550"/>
          <p14:tracePt t="34436" x="2524125" y="2114550"/>
          <p14:tracePt t="34453" x="2514600" y="2114550"/>
          <p14:tracePt t="34469" x="2505075" y="2114550"/>
          <p14:tracePt t="34486" x="2495550" y="2114550"/>
          <p14:tracePt t="34503" x="2481263" y="2114550"/>
          <p14:tracePt t="34519" x="2466975" y="2114550"/>
          <p14:tracePt t="34536" x="2452688" y="2114550"/>
          <p14:tracePt t="34553" x="2443163" y="2114550"/>
          <p14:tracePt t="34553" x="2438400" y="2114550"/>
          <p14:tracePt t="34570" x="2433638" y="2114550"/>
          <p14:tracePt t="34610" x="2428875" y="2114550"/>
          <p14:tracePt t="34630" x="2424113" y="2119313"/>
          <p14:tracePt t="34636" x="2424113" y="2124075"/>
          <p14:tracePt t="34637" x="2414588" y="2124075"/>
          <p14:tracePt t="34653" x="2409825" y="2128838"/>
          <p14:tracePt t="34670" x="2405063" y="2133600"/>
          <p14:tracePt t="34686" x="2400300" y="2138363"/>
          <p14:tracePt t="34762" x="2400300" y="2143125"/>
          <p14:tracePt t="34935" x="0" y="0"/>
        </p14:tracePtLst>
        <p14:tracePtLst>
          <p14:tracePt t="37994" x="1928813" y="2952750"/>
          <p14:tracePt t="38178" x="1924050" y="2952750"/>
          <p14:tracePt t="38194" x="1919288" y="2952750"/>
          <p14:tracePt t="38202" x="1914525" y="2952750"/>
          <p14:tracePt t="38218" x="1909763" y="2952750"/>
          <p14:tracePt t="38234" x="1900238" y="2943225"/>
          <p14:tracePt t="38242" x="1895475" y="2943225"/>
          <p14:tracePt t="38250" x="1890713" y="2943225"/>
          <p14:tracePt t="38255" x="1881188" y="2943225"/>
          <p14:tracePt t="38272" x="1876425" y="2943225"/>
          <p14:tracePt t="38289" x="1866900" y="2943225"/>
          <p14:tracePt t="38305" x="1852613" y="2943225"/>
          <p14:tracePt t="38322" x="1828800" y="2943225"/>
          <p14:tracePt t="38339" x="1819275" y="2943225"/>
          <p14:tracePt t="38356" x="1795463" y="2947988"/>
          <p14:tracePt t="38372" x="1785938" y="2952750"/>
          <p14:tracePt t="38389" x="1781175" y="2957513"/>
          <p14:tracePt t="38405" x="1762125" y="2967038"/>
          <p14:tracePt t="38422" x="1743075" y="2976563"/>
          <p14:tracePt t="38439" x="1724025" y="2990850"/>
          <p14:tracePt t="38456" x="1700213" y="3009900"/>
          <p14:tracePt t="38472" x="1676400" y="3028950"/>
          <p14:tracePt t="38489" x="1671638" y="3052763"/>
          <p14:tracePt t="38506" x="1666875" y="3062288"/>
          <p14:tracePt t="38522" x="1666875" y="3076575"/>
          <p14:tracePt t="38539" x="1671638" y="3086100"/>
          <p14:tracePt t="38556" x="1695450" y="3095625"/>
          <p14:tracePt t="38572" x="1714500" y="3124200"/>
          <p14:tracePt t="38589" x="1743075" y="3148013"/>
          <p14:tracePt t="38606" x="1766888" y="3181350"/>
          <p14:tracePt t="38623" x="1800225" y="3214688"/>
          <p14:tracePt t="38639" x="1833563" y="3233738"/>
          <p14:tracePt t="38656" x="1852613" y="3248025"/>
          <p14:tracePt t="38672" x="1871663" y="3252788"/>
          <p14:tracePt t="38689" x="1909763" y="3281363"/>
          <p14:tracePt t="38706" x="1962150" y="3300413"/>
          <p14:tracePt t="38723" x="2033588" y="3324225"/>
          <p14:tracePt t="38739" x="2114550" y="3343275"/>
          <p14:tracePt t="38756" x="2205038" y="3343275"/>
          <p14:tracePt t="38772" x="2271713" y="3348038"/>
          <p14:tracePt t="38789" x="2324100" y="3348038"/>
          <p14:tracePt t="38806" x="2352675" y="3348038"/>
          <p14:tracePt t="38823" x="2386013" y="3348038"/>
          <p14:tracePt t="38839" x="2424113" y="3348038"/>
          <p14:tracePt t="38856" x="2457450" y="3343275"/>
          <p14:tracePt t="38873" x="2500313" y="3324225"/>
          <p14:tracePt t="38889" x="2557463" y="3300413"/>
          <p14:tracePt t="38906" x="2581275" y="3286125"/>
          <p14:tracePt t="38923" x="2600325" y="3276600"/>
          <p14:tracePt t="38939" x="2605088" y="3271838"/>
          <p14:tracePt t="38956" x="2609850" y="3267075"/>
          <p14:tracePt t="38973" x="2614613" y="3257550"/>
          <p14:tracePt t="38989" x="2619375" y="3248025"/>
          <p14:tracePt t="39006" x="2624138" y="3224213"/>
          <p14:tracePt t="39023" x="2628900" y="3209925"/>
          <p14:tracePt t="39039" x="2628900" y="3195638"/>
          <p14:tracePt t="39056" x="2628900" y="3186113"/>
          <p14:tracePt t="39073" x="2628900" y="3176588"/>
          <p14:tracePt t="39073" x="2628900" y="3167063"/>
          <p14:tracePt t="39090" x="2628900" y="3157538"/>
          <p14:tracePt t="39106" x="2619375" y="3138488"/>
          <p14:tracePt t="39123" x="2609850" y="3119438"/>
          <p14:tracePt t="39139" x="2600325" y="3100388"/>
          <p14:tracePt t="39156" x="2590800" y="3081338"/>
          <p14:tracePt t="39173" x="2576513" y="3067050"/>
          <p14:tracePt t="39189" x="2566988" y="3057525"/>
          <p14:tracePt t="39206" x="2557463" y="3052763"/>
          <p14:tracePt t="39223" x="2538413" y="3043238"/>
          <p14:tracePt t="39239" x="2524125" y="3033713"/>
          <p14:tracePt t="39256" x="2505075" y="3024188"/>
          <p14:tracePt t="39273" x="2476500" y="3009900"/>
          <p14:tracePt t="39290" x="2457450" y="3005138"/>
          <p14:tracePt t="39306" x="2438400" y="3000375"/>
          <p14:tracePt t="39323" x="2424113" y="2995613"/>
          <p14:tracePt t="39339" x="2414588" y="2995613"/>
          <p14:tracePt t="39356" x="2400300" y="2995613"/>
          <p14:tracePt t="39373" x="2386013" y="2995613"/>
          <p14:tracePt t="39389" x="2366963" y="2995613"/>
          <p14:tracePt t="39407" x="2357438" y="2990850"/>
          <p14:tracePt t="39423" x="2338388" y="2990850"/>
          <p14:tracePt t="39440" x="2324100" y="2986088"/>
          <p14:tracePt t="39456" x="2314575" y="2986088"/>
          <p14:tracePt t="39473" x="2300288" y="2986088"/>
          <p14:tracePt t="39490" x="2286000" y="2986088"/>
          <p14:tracePt t="39506" x="2266950" y="2981325"/>
          <p14:tracePt t="39523" x="2252663" y="2981325"/>
          <p14:tracePt t="39540" x="2228850" y="2976563"/>
          <p14:tracePt t="39556" x="2209800" y="2976563"/>
          <p14:tracePt t="39573" x="2200275" y="2976563"/>
          <p14:tracePt t="39590" x="2195513" y="2976563"/>
          <p14:tracePt t="39606" x="2190750" y="2976563"/>
          <p14:tracePt t="39642" x="2185988" y="2976563"/>
          <p14:tracePt t="39889" x="2181225" y="2976563"/>
          <p14:tracePt t="39906" x="2176463" y="2976563"/>
          <p14:tracePt t="39921" x="2166938" y="2976563"/>
          <p14:tracePt t="39934" x="2162175" y="2976563"/>
          <p14:tracePt t="39940" x="2157413" y="2976563"/>
          <p14:tracePt t="39941" x="2147888" y="2971800"/>
          <p14:tracePt t="39957" x="2143125" y="2971800"/>
          <p14:tracePt t="39973" x="2133600" y="2971800"/>
          <p14:tracePt t="39990" x="2128838" y="2971800"/>
          <p14:tracePt t="40007" x="2114550" y="2971800"/>
          <p14:tracePt t="40023" x="2100263" y="2971800"/>
          <p14:tracePt t="40040" x="2090738" y="2971800"/>
          <p14:tracePt t="40057" x="2085975" y="2971800"/>
          <p14:tracePt t="40057" x="2076450" y="2971800"/>
          <p14:tracePt t="40073" x="2071688" y="2971800"/>
          <p14:tracePt t="40113" x="2066925" y="2971800"/>
          <p14:tracePt t="40138" x="2062163" y="2971800"/>
          <p14:tracePt t="40153" x="2057400" y="2971800"/>
          <p14:tracePt t="40170" x="2057400" y="2976563"/>
          <p14:tracePt t="40177" x="2047875" y="2976563"/>
          <p14:tracePt t="40209" x="2043113" y="2976563"/>
          <p14:tracePt t="40249" x="2038350" y="2976563"/>
          <p14:tracePt t="40369" x="0" y="0"/>
        </p14:tracePtLst>
        <p14:tracePtLst>
          <p14:tracePt t="44703" x="1857375" y="3486150"/>
          <p14:tracePt t="44769" x="1852613" y="3486150"/>
          <p14:tracePt t="44857" x="1852613" y="3490913"/>
          <p14:tracePt t="44890" x="1852613" y="3495675"/>
          <p14:tracePt t="44913" x="1852613" y="3500438"/>
          <p14:tracePt t="44921" x="1852613" y="3505200"/>
          <p14:tracePt t="44945" x="1852613" y="3509963"/>
          <p14:tracePt t="44961" x="1847850" y="3509963"/>
          <p14:tracePt t="44969" x="1847850" y="3514725"/>
          <p14:tracePt t="44981" x="1847850" y="3519488"/>
          <p14:tracePt t="44993" x="1847850" y="3524250"/>
          <p14:tracePt t="45017" x="1847850" y="3529013"/>
          <p14:tracePt t="45027" x="1847850" y="3533775"/>
          <p14:tracePt t="45027" x="1847850" y="3538538"/>
          <p14:tracePt t="45043" x="1847850" y="3548063"/>
          <p14:tracePt t="45060" x="1847850" y="3567113"/>
          <p14:tracePt t="45077" x="1847850" y="3581400"/>
          <p14:tracePt t="45093" x="1843088" y="3590925"/>
          <p14:tracePt t="45110" x="1843088" y="3600450"/>
          <p14:tracePt t="45127" x="1843088" y="3605213"/>
          <p14:tracePt t="45143" x="1838325" y="3614738"/>
          <p14:tracePt t="45160" x="1838325" y="3624263"/>
          <p14:tracePt t="45177" x="1838325" y="3633788"/>
          <p14:tracePt t="45194" x="1838325" y="3638550"/>
          <p14:tracePt t="45210" x="1838325" y="3648075"/>
          <p14:tracePt t="45227" x="1838325" y="3652838"/>
          <p14:tracePt t="45243" x="1838325" y="3662363"/>
          <p14:tracePt t="45260" x="1838325" y="3667125"/>
          <p14:tracePt t="45277" x="1838325" y="3676650"/>
          <p14:tracePt t="45294" x="1838325" y="3686175"/>
          <p14:tracePt t="45310" x="1838325" y="3690938"/>
          <p14:tracePt t="45327" x="1838325" y="3695700"/>
          <p14:tracePt t="45344" x="1838325" y="3700463"/>
          <p14:tracePt t="45360" x="1838325" y="3705225"/>
          <p14:tracePt t="45377" x="1838325" y="3719513"/>
          <p14:tracePt t="45394" x="1838325" y="3729038"/>
          <p14:tracePt t="45410" x="1838325" y="3733800"/>
          <p14:tracePt t="45427" x="1838325" y="3743325"/>
          <p14:tracePt t="45444" x="1833563" y="3748088"/>
          <p14:tracePt t="45460" x="1833563" y="3757613"/>
          <p14:tracePt t="45477" x="1833563" y="3762375"/>
          <p14:tracePt t="45494" x="1833563" y="3771900"/>
          <p14:tracePt t="45511" x="1833563" y="3776663"/>
          <p14:tracePt t="45527" x="1833563" y="3795713"/>
          <p14:tracePt t="45544" x="1833563" y="3805238"/>
          <p14:tracePt t="45560" x="1833563" y="3814763"/>
          <p14:tracePt t="45577" x="1833563" y="3829050"/>
          <p14:tracePt t="45594" x="1833563" y="3833813"/>
          <p14:tracePt t="45610" x="1833563" y="3838575"/>
          <p14:tracePt t="45627" x="1833563" y="3843338"/>
          <p14:tracePt t="45665" x="1833563" y="3848100"/>
          <p14:tracePt t="45673" x="1833563" y="3852863"/>
          <p14:tracePt t="45705" x="1833563" y="3857625"/>
          <p14:tracePt t="45729" x="1833563" y="3867150"/>
          <p14:tracePt t="45744" x="1833563" y="3871913"/>
          <p14:tracePt t="45769" x="1833563" y="3876675"/>
          <p14:tracePt t="45788" x="1833563" y="3881438"/>
          <p14:tracePt t="45789" x="1833563" y="3886200"/>
          <p14:tracePt t="45794" x="1833563" y="3890963"/>
          <p14:tracePt t="45811" x="1833563" y="3895725"/>
          <p14:tracePt t="45827" x="1833563" y="3900488"/>
          <p14:tracePt t="45844" x="1833563" y="3905250"/>
          <p14:tracePt t="45861" x="1833563" y="3910013"/>
          <p14:tracePt t="45877" x="1833563" y="3919538"/>
          <p14:tracePt t="45894" x="1833563" y="3924300"/>
          <p14:tracePt t="45911" x="1833563" y="3929063"/>
          <p14:tracePt t="45946" x="1833563" y="3933825"/>
          <p14:tracePt t="45961" x="1833563" y="3938588"/>
          <p14:tracePt t="45962" x="1833563" y="3943350"/>
          <p14:tracePt t="45977" x="1833563" y="3948113"/>
          <p14:tracePt t="45994" x="1833563" y="3952875"/>
          <p14:tracePt t="46011" x="1833563" y="3962400"/>
          <p14:tracePt t="46027" x="1828800" y="3971925"/>
          <p14:tracePt t="46044" x="1828800" y="3981450"/>
          <p14:tracePt t="46081" x="1828800" y="3986213"/>
          <p14:tracePt t="46097" x="1828800" y="3990975"/>
          <p14:tracePt t="46111" x="1828800" y="3995738"/>
          <p14:tracePt t="46111" x="1824038" y="4000500"/>
          <p14:tracePt t="46128" x="1824038" y="4010025"/>
          <p14:tracePt t="46145" x="1824038" y="4014788"/>
          <p14:tracePt t="46162" x="1824038" y="4024313"/>
          <p14:tracePt t="46179" x="1824038" y="4033838"/>
          <p14:tracePt t="46218" x="1824038" y="4043363"/>
          <p14:tracePt t="46226" x="1828800" y="4043363"/>
          <p14:tracePt t="46250" x="1828800" y="4048125"/>
          <p14:tracePt t="46258" x="1828800" y="4052888"/>
          <p14:tracePt t="46282" x="1828800" y="4057650"/>
          <p14:tracePt t="46306" x="1828800" y="4062413"/>
          <p14:tracePt t="46322" x="1828800" y="4067175"/>
          <p14:tracePt t="46330" x="1828800" y="4071938"/>
          <p14:tracePt t="46346" x="1828800" y="4076700"/>
          <p14:tracePt t="46362" x="1828800" y="4081463"/>
          <p14:tracePt t="46363" x="1828800" y="4086225"/>
          <p14:tracePt t="46402" x="1828800" y="4090988"/>
          <p14:tracePt t="46418" x="1828800" y="4095750"/>
          <p14:tracePt t="46434" x="1828800" y="4100513"/>
          <p14:tracePt t="46450" x="1828800" y="4105275"/>
          <p14:tracePt t="46458" x="1828800" y="4110038"/>
          <p14:tracePt t="46479" x="1828800" y="4119563"/>
          <p14:tracePt t="46479" x="1828800" y="4129088"/>
          <p14:tracePt t="46530" x="1828800" y="4138613"/>
          <p14:tracePt t="46554" x="1828800" y="4143375"/>
          <p14:tracePt t="46578" x="1828800" y="4148138"/>
          <p14:tracePt t="46586" x="1828800" y="4152900"/>
          <p14:tracePt t="46602" x="1828800" y="4157663"/>
          <p14:tracePt t="46634" x="1828800" y="4162425"/>
          <p14:tracePt t="46642" x="1828800" y="4167188"/>
          <p14:tracePt t="46658" x="1828800" y="4171950"/>
          <p14:tracePt t="46666" x="1828800" y="4176713"/>
          <p14:tracePt t="46679" x="1828800" y="4181475"/>
          <p14:tracePt t="46679" x="1828800" y="4200525"/>
          <p14:tracePt t="46695" x="1828800" y="4214813"/>
          <p14:tracePt t="46712" x="1828800" y="4233863"/>
          <p14:tracePt t="46729" x="1828800" y="4238625"/>
          <p14:tracePt t="46745" x="1828800" y="4248150"/>
          <p14:tracePt t="46762" x="1828800" y="4252913"/>
          <p14:tracePt t="46779" x="1828800" y="4257675"/>
          <p14:tracePt t="46795" x="1828800" y="4267200"/>
          <p14:tracePt t="46812" x="1828800" y="4271963"/>
          <p14:tracePt t="46829" x="1828800" y="4281488"/>
          <p14:tracePt t="46845" x="1828800" y="4291013"/>
          <p14:tracePt t="46862" x="1828800" y="4300538"/>
          <p14:tracePt t="46879" x="1828800" y="4305300"/>
          <p14:tracePt t="46895" x="1828800" y="4310063"/>
          <p14:tracePt t="46930" x="1828800" y="4319588"/>
          <p14:tracePt t="46954" x="1828800" y="4324350"/>
          <p14:tracePt t="46973" x="1828800" y="4329113"/>
          <p14:tracePt t="46974" x="1824038" y="4329113"/>
          <p14:tracePt t="46979" x="1824038" y="4343400"/>
          <p14:tracePt t="46996" x="1824038" y="4348163"/>
          <p14:tracePt t="47013" x="1824038" y="4357688"/>
          <p14:tracePt t="47029" x="1824038" y="4367213"/>
          <p14:tracePt t="47046" x="1824038" y="4381500"/>
          <p14:tracePt t="47062" x="1824038" y="4386263"/>
          <p14:tracePt t="47079" x="1824038" y="4400550"/>
          <p14:tracePt t="47096" x="1824038" y="4410075"/>
          <p14:tracePt t="47112" x="1824038" y="4419600"/>
          <p14:tracePt t="47129" x="1824038" y="4424363"/>
          <p14:tracePt t="47146" x="1824038" y="4429125"/>
          <p14:tracePt t="47163" x="1824038" y="4433888"/>
          <p14:tracePt t="47179" x="1824038" y="4438650"/>
          <p14:tracePt t="47196" x="1824038" y="4443413"/>
          <p14:tracePt t="47212" x="1824038" y="4448175"/>
          <p14:tracePt t="47250" x="1824038" y="4452938"/>
          <p14:tracePt t="47386" x="1824038" y="4457700"/>
          <p14:tracePt t="47410" x="1824038" y="4462463"/>
          <p14:tracePt t="47418" x="1824038" y="4467225"/>
          <p14:tracePt t="47450" x="1824038" y="4471988"/>
          <p14:tracePt t="47490" x="1824038" y="4476750"/>
          <p14:tracePt t="47498" x="1824038" y="4481513"/>
          <p14:tracePt t="47514" x="1824038" y="4486275"/>
          <p14:tracePt t="47530" x="1824038" y="4491038"/>
          <p14:tracePt t="47562" x="1824038" y="4495800"/>
          <p14:tracePt t="47586" x="1824038" y="4500563"/>
          <p14:tracePt t="47609" x="1824038" y="4505325"/>
          <p14:tracePt t="47617" x="1824038" y="4510088"/>
          <p14:tracePt t="47628" x="1824038" y="4514850"/>
          <p14:tracePt t="47629" x="1824038" y="4519613"/>
          <p14:tracePt t="47645" x="1824038" y="4524375"/>
          <p14:tracePt t="47662" x="1824038" y="4529138"/>
          <p14:tracePt t="47678" x="1824038" y="4533900"/>
          <p14:tracePt t="47745" x="1824038" y="4538663"/>
          <p14:tracePt t="47753" x="1824038" y="4543425"/>
          <p14:tracePt t="47785" x="1824038" y="4548188"/>
          <p14:tracePt t="47817" x="1824038" y="4552950"/>
          <p14:tracePt t="47841" x="1824038" y="4557713"/>
          <p14:tracePt t="47921" x="1824038" y="4562475"/>
          <p14:tracePt t="47969" x="1824038" y="4567238"/>
          <p14:tracePt t="47990" x="1824038" y="4572000"/>
          <p14:tracePt t="47991" x="1824038" y="4576763"/>
          <p14:tracePt t="48017" x="1824038" y="4581525"/>
          <p14:tracePt t="48041" x="1824038" y="4586288"/>
          <p14:tracePt t="48049" x="1819275" y="4591050"/>
          <p14:tracePt t="48065" x="1819275" y="4595813"/>
          <p14:tracePt t="48089" x="1814513" y="4600575"/>
          <p14:tracePt t="48105" x="1814513" y="4605338"/>
          <p14:tracePt t="48145" x="1814513" y="4610100"/>
          <p14:tracePt t="48638" x="0" y="0"/>
        </p14:tracePtLst>
        <p14:tracePtLst>
          <p14:tracePt t="53127" x="1890713" y="4824413"/>
          <p14:tracePt t="53369" x="1890713" y="4833938"/>
          <p14:tracePt t="53385" x="1890713" y="4843463"/>
          <p14:tracePt t="53401" x="1895475" y="4848225"/>
          <p14:tracePt t="53417" x="1895475" y="4852988"/>
          <p14:tracePt t="53433" x="1895475" y="4857750"/>
          <p14:tracePt t="53465" x="1895475" y="4862513"/>
          <p14:tracePt t="53489" x="1895475" y="4872038"/>
          <p14:tracePt t="53510" x="1895475" y="4876800"/>
          <p14:tracePt t="53511" x="1895475" y="4886325"/>
          <p14:tracePt t="53516" x="1895475" y="4895850"/>
          <p14:tracePt t="53532" x="1895475" y="4900613"/>
          <p14:tracePt t="53549" x="1895475" y="4910138"/>
          <p14:tracePt t="53566" x="1895475" y="4914900"/>
          <p14:tracePt t="53582" x="1895475" y="4919663"/>
          <p14:tracePt t="53599" x="1895475" y="4929188"/>
          <p14:tracePt t="53616" x="1895475" y="4938713"/>
          <p14:tracePt t="53633" x="1895475" y="4957763"/>
          <p14:tracePt t="53649" x="1895475" y="4967288"/>
          <p14:tracePt t="53666" x="1900238" y="4972050"/>
          <p14:tracePt t="53683" x="1900238" y="4976813"/>
          <p14:tracePt t="53699" x="1900238" y="4991100"/>
          <p14:tracePt t="53716" x="1900238" y="5010150"/>
          <p14:tracePt t="53732" x="1900238" y="5033963"/>
          <p14:tracePt t="53749" x="1900238" y="5057775"/>
          <p14:tracePt t="53766" x="1900238" y="5081588"/>
          <p14:tracePt t="53783" x="1900238" y="5105400"/>
          <p14:tracePt t="53799" x="1900238" y="5119688"/>
          <p14:tracePt t="53816" x="1900238" y="5148263"/>
          <p14:tracePt t="53833" x="1900238" y="5162550"/>
          <p14:tracePt t="53849" x="1900238" y="5191125"/>
          <p14:tracePt t="53866" x="1900238" y="5214938"/>
          <p14:tracePt t="53883" x="1900238" y="5233988"/>
          <p14:tracePt t="53899" x="1895475" y="5248275"/>
          <p14:tracePt t="53916" x="1895475" y="5267325"/>
          <p14:tracePt t="53933" x="1895475" y="5281613"/>
          <p14:tracePt t="53949" x="1895475" y="5295900"/>
          <p14:tracePt t="53966" x="1895475" y="5305425"/>
          <p14:tracePt t="53983" x="1895475" y="5324475"/>
          <p14:tracePt t="53999" x="1895475" y="5338763"/>
          <p14:tracePt t="54016" x="1890713" y="5357813"/>
          <p14:tracePt t="54033" x="1885950" y="5376863"/>
          <p14:tracePt t="54049" x="1885950" y="5395913"/>
          <p14:tracePt t="54066" x="1885950" y="5405438"/>
          <p14:tracePt t="54083" x="1885950" y="5424488"/>
          <p14:tracePt t="54099" x="1885950" y="5434013"/>
          <p14:tracePt t="54116" x="1885950" y="5448300"/>
          <p14:tracePt t="54133" x="1885950" y="5462588"/>
          <p14:tracePt t="54149" x="1885950" y="5472113"/>
          <p14:tracePt t="54166" x="1885950" y="5495925"/>
          <p14:tracePt t="54183" x="1885950" y="5514975"/>
          <p14:tracePt t="54199" x="1881188" y="5538788"/>
          <p14:tracePt t="54216" x="1876425" y="5572125"/>
          <p14:tracePt t="54233" x="1876425" y="5586413"/>
          <p14:tracePt t="54250" x="1876425" y="5600700"/>
          <p14:tracePt t="54266" x="1876425" y="5614988"/>
          <p14:tracePt t="54283" x="1876425" y="5634038"/>
          <p14:tracePt t="54300" x="1876425" y="5653088"/>
          <p14:tracePt t="54316" x="1876425" y="5672138"/>
          <p14:tracePt t="54333" x="1871663" y="5686425"/>
          <p14:tracePt t="54350" x="1871663" y="5695950"/>
          <p14:tracePt t="54366" x="1866900" y="5705475"/>
          <p14:tracePt t="54383" x="1866900" y="5719763"/>
          <p14:tracePt t="54400" x="1862138" y="5729288"/>
          <p14:tracePt t="54416" x="1857375" y="5748338"/>
          <p14:tracePt t="54433" x="1852613" y="5753100"/>
          <p14:tracePt t="54450" x="1847850" y="5767388"/>
          <p14:tracePt t="54466" x="1847850" y="5781675"/>
          <p14:tracePt t="54483" x="1843088" y="5791200"/>
          <p14:tracePt t="54500" x="1838325" y="5800725"/>
          <p14:tracePt t="54516" x="1838325" y="5815013"/>
          <p14:tracePt t="54533" x="1833563" y="5829300"/>
          <p14:tracePt t="54550" x="1828800" y="5843588"/>
          <p14:tracePt t="54566" x="1828800" y="5848350"/>
          <p14:tracePt t="54583" x="1828800" y="5862638"/>
          <p14:tracePt t="54600" x="1824038" y="5867400"/>
          <p14:tracePt t="54617" x="1819275" y="5876925"/>
          <p14:tracePt t="54634" x="1819275" y="5881688"/>
          <p14:tracePt t="54650" x="1819275" y="5886450"/>
          <p14:tracePt t="54667" x="1819275" y="5895975"/>
          <p14:tracePt t="54683" x="1819275" y="5900738"/>
          <p14:tracePt t="54700" x="1814513" y="5910263"/>
          <p14:tracePt t="54716" x="1814513" y="5915025"/>
          <p14:tracePt t="54733" x="1809750" y="5919788"/>
          <p14:tracePt t="54750" x="1809750" y="5924550"/>
          <p14:tracePt t="54785" x="1809750" y="5929313"/>
          <p14:tracePt t="54801" x="1809750" y="5934075"/>
          <p14:tracePt t="54801" x="1809750" y="5938838"/>
          <p14:tracePt t="54817" x="1809750" y="5948363"/>
          <p14:tracePt t="54833" x="1804988" y="5953125"/>
          <p14:tracePt t="54850" x="1804988" y="5957888"/>
          <p14:tracePt t="54961" x="1804988" y="5962650"/>
          <p14:tracePt t="54993" x="1804988" y="5967413"/>
          <p14:tracePt t="55073" x="1804988" y="5972175"/>
          <p14:tracePt t="55097" x="1804988" y="5976938"/>
          <p14:tracePt t="55320" x="1809750" y="5976938"/>
          <p14:tracePt t="55632" x="1809750" y="5972175"/>
          <p14:tracePt t="55645" x="1804988" y="5967413"/>
          <p14:tracePt t="55645" x="0" y="0"/>
        </p14:tracePtLst>
        <p14:tracePtLst>
          <p14:tracePt t="58648" x="1909763" y="4662488"/>
          <p14:tracePt t="58840" x="1909763" y="4657725"/>
          <p14:tracePt t="58856" x="1905000" y="4657725"/>
          <p14:tracePt t="58857" x="1900238" y="4652963"/>
          <p14:tracePt t="58896" x="1895475" y="4652963"/>
          <p14:tracePt t="58904" x="1895475" y="4648200"/>
          <p14:tracePt t="58920" x="1890713" y="4643438"/>
          <p14:tracePt t="58944" x="1881188" y="4643438"/>
          <p14:tracePt t="58952" x="1881188" y="4638675"/>
          <p14:tracePt t="58969" x="1876425" y="4638675"/>
          <p14:tracePt t="58970" x="1866900" y="4633913"/>
          <p14:tracePt t="58986" x="1847850" y="4624388"/>
          <p14:tracePt t="59003" x="1833563" y="4614863"/>
          <p14:tracePt t="59019" x="1814513" y="4610100"/>
          <p14:tracePt t="59036" x="1795463" y="4600575"/>
          <p14:tracePt t="59053" x="1781175" y="4600575"/>
          <p14:tracePt t="59069" x="1776413" y="4600575"/>
          <p14:tracePt t="59086" x="1771650" y="4600575"/>
          <p14:tracePt t="59103" x="1762125" y="4595813"/>
          <p14:tracePt t="59120" x="1752600" y="4595813"/>
          <p14:tracePt t="59120" x="1743075" y="4595813"/>
          <p14:tracePt t="59136" x="1719263" y="4595813"/>
          <p14:tracePt t="59153" x="1700213" y="4595813"/>
          <p14:tracePt t="59169" x="1690688" y="4595813"/>
          <p14:tracePt t="59187" x="1676400" y="4591050"/>
          <p14:tracePt t="59203" x="1671638" y="4591050"/>
          <p14:tracePt t="59220" x="1666875" y="4591050"/>
          <p14:tracePt t="59236" x="1647825" y="4591050"/>
          <p14:tracePt t="59253" x="1624013" y="4591050"/>
          <p14:tracePt t="59270" x="1590675" y="4595813"/>
          <p14:tracePt t="59286" x="1566863" y="4605338"/>
          <p14:tracePt t="59303" x="1552575" y="4610100"/>
          <p14:tracePt t="59320" x="1538288" y="4614863"/>
          <p14:tracePt t="59336" x="1528763" y="4619625"/>
          <p14:tracePt t="59353" x="1509713" y="4633913"/>
          <p14:tracePt t="59370" x="1471613" y="4652963"/>
          <p14:tracePt t="59387" x="1419225" y="4691063"/>
          <p14:tracePt t="59403" x="1376363" y="4714875"/>
          <p14:tracePt t="59420" x="1343025" y="4743450"/>
          <p14:tracePt t="59436" x="1328738" y="4752975"/>
          <p14:tracePt t="59453" x="1323975" y="4776788"/>
          <p14:tracePt t="59470" x="1323975" y="4795838"/>
          <p14:tracePt t="59487" x="1323975" y="4819650"/>
          <p14:tracePt t="59503" x="1323975" y="4852988"/>
          <p14:tracePt t="59520" x="1328738" y="4919663"/>
          <p14:tracePt t="59537" x="1347788" y="4967288"/>
          <p14:tracePt t="59553" x="1376363" y="5019675"/>
          <p14:tracePt t="59570" x="1400175" y="5062538"/>
          <p14:tracePt t="59587" x="1419225" y="5095875"/>
          <p14:tracePt t="59603" x="1438275" y="5114925"/>
          <p14:tracePt t="59620" x="1457325" y="5138738"/>
          <p14:tracePt t="59636" x="1490663" y="5162550"/>
          <p14:tracePt t="59653" x="1519238" y="5186363"/>
          <p14:tracePt t="59670" x="1576388" y="5224463"/>
          <p14:tracePt t="59687" x="1643063" y="5267325"/>
          <p14:tracePt t="59703" x="1695450" y="5300663"/>
          <p14:tracePt t="59703" x="1724025" y="5319713"/>
          <p14:tracePt t="59720" x="1747838" y="5334000"/>
          <p14:tracePt t="59737" x="1776413" y="5348288"/>
          <p14:tracePt t="59753" x="1800225" y="5362575"/>
          <p14:tracePt t="59771" x="1833563" y="5367338"/>
          <p14:tracePt t="59787" x="1881188" y="5381625"/>
          <p14:tracePt t="59803" x="1947863" y="5391150"/>
          <p14:tracePt t="59820" x="2009775" y="5391150"/>
          <p14:tracePt t="59837" x="2038350" y="5391150"/>
          <p14:tracePt t="59853" x="2052638" y="5391150"/>
          <p14:tracePt t="59870" x="2062163" y="5391150"/>
          <p14:tracePt t="59887" x="2076450" y="5386388"/>
          <p14:tracePt t="59903" x="2133600" y="5372100"/>
          <p14:tracePt t="59920" x="2185988" y="5357813"/>
          <p14:tracePt t="59937" x="2219325" y="5353050"/>
          <p14:tracePt t="59953" x="2238375" y="5343525"/>
          <p14:tracePt t="59970" x="2243138" y="5343525"/>
          <p14:tracePt t="59987" x="2247900" y="5338763"/>
          <p14:tracePt t="60003" x="2252663" y="5338763"/>
          <p14:tracePt t="60020" x="2266950" y="5324475"/>
          <p14:tracePt t="60037" x="2309813" y="5300663"/>
          <p14:tracePt t="60054" x="2343150" y="5276850"/>
          <p14:tracePt t="60070" x="2357438" y="5262563"/>
          <p14:tracePt t="60087" x="2366963" y="5253038"/>
          <p14:tracePt t="60103" x="2376488" y="5248275"/>
          <p14:tracePt t="60121" x="2381250" y="5243513"/>
          <p14:tracePt t="60137" x="2390775" y="5238750"/>
          <p14:tracePt t="60154" x="2409825" y="5210175"/>
          <p14:tracePt t="60170" x="2438400" y="5176838"/>
          <p14:tracePt t="60187" x="2457450" y="5153025"/>
          <p14:tracePt t="60204" x="2471738" y="5133975"/>
          <p14:tracePt t="60220" x="2486025" y="5119688"/>
          <p14:tracePt t="60237" x="2495550" y="5100638"/>
          <p14:tracePt t="60254" x="2514600" y="5076825"/>
          <p14:tracePt t="60270" x="2547938" y="5029200"/>
          <p14:tracePt t="60287" x="2581275" y="4976813"/>
          <p14:tracePt t="60304" x="2605088" y="4929188"/>
          <p14:tracePt t="60321" x="2609850" y="4905375"/>
          <p14:tracePt t="60337" x="2614613" y="4900613"/>
          <p14:tracePt t="60354" x="2619375" y="4895850"/>
          <p14:tracePt t="60370" x="2624138" y="4886325"/>
          <p14:tracePt t="60387" x="2628900" y="4862513"/>
          <p14:tracePt t="60404" x="2619375" y="4848225"/>
          <p14:tracePt t="60420" x="2619375" y="4819650"/>
          <p14:tracePt t="60437" x="2619375" y="4791075"/>
          <p14:tracePt t="60454" x="2619375" y="4776788"/>
          <p14:tracePt t="60470" x="2619375" y="4757738"/>
          <p14:tracePt t="60487" x="2619375" y="4748213"/>
          <p14:tracePt t="60504" x="2619375" y="4738688"/>
          <p14:tracePt t="60521" x="2619375" y="4733925"/>
          <p14:tracePt t="60537" x="2619375" y="4724400"/>
          <p14:tracePt t="60554" x="2614613" y="4705350"/>
          <p14:tracePt t="60570" x="2605088" y="4700588"/>
          <p14:tracePt t="60587" x="2595563" y="4691063"/>
          <p14:tracePt t="60604" x="2590800" y="4686300"/>
          <p14:tracePt t="60620" x="2581275" y="4672013"/>
          <p14:tracePt t="60637" x="2557463" y="4652963"/>
          <p14:tracePt t="60654" x="2538413" y="4638675"/>
          <p14:tracePt t="60671" x="2509838" y="4619625"/>
          <p14:tracePt t="60687" x="2471738" y="4600575"/>
          <p14:tracePt t="60704" x="2438400" y="4581525"/>
          <p14:tracePt t="60721" x="2419350" y="4572000"/>
          <p14:tracePt t="60737" x="2414588" y="4572000"/>
          <p14:tracePt t="60754" x="2395538" y="4567238"/>
          <p14:tracePt t="60771" x="2371725" y="4552950"/>
          <p14:tracePt t="60788" x="2357438" y="4548188"/>
          <p14:tracePt t="60804" x="2328863" y="4538663"/>
          <p14:tracePt t="60821" x="2271713" y="4519613"/>
          <p14:tracePt t="60837" x="2233613" y="4500563"/>
          <p14:tracePt t="60854" x="2200275" y="4491038"/>
          <p14:tracePt t="60871" x="2171700" y="4486275"/>
          <p14:tracePt t="60887" x="2114550" y="4476750"/>
          <p14:tracePt t="60904" x="2066925" y="4471988"/>
          <p14:tracePt t="60921" x="2019300" y="4471988"/>
          <p14:tracePt t="60938" x="1976438" y="4471988"/>
          <p14:tracePt t="60954" x="1943100" y="4471988"/>
          <p14:tracePt t="60971" x="1928813" y="4471988"/>
          <p14:tracePt t="60988" x="1919288" y="4471988"/>
          <p14:tracePt t="61004" x="1909763" y="4471988"/>
          <p14:tracePt t="61021" x="1890713" y="4471988"/>
          <p14:tracePt t="61038" x="1866900" y="4471988"/>
          <p14:tracePt t="61054" x="1833563" y="4471988"/>
          <p14:tracePt t="61071" x="1800225" y="4467225"/>
          <p14:tracePt t="61087" x="1771650" y="4467225"/>
          <p14:tracePt t="61104" x="1762125" y="4467225"/>
          <p14:tracePt t="61121" x="1757363" y="4467225"/>
          <p14:tracePt t="61138" x="1747838" y="4467225"/>
          <p14:tracePt t="61154" x="1743075" y="4471988"/>
          <p14:tracePt t="61171" x="1709738" y="4476750"/>
          <p14:tracePt t="61188" x="1666875" y="4491038"/>
          <p14:tracePt t="61204" x="1628775" y="4500563"/>
          <p14:tracePt t="61221" x="1604963" y="4514850"/>
          <p14:tracePt t="61238" x="1595438" y="4514850"/>
          <p14:tracePt t="61254" x="1590675" y="4519613"/>
          <p14:tracePt t="61271" x="1590675" y="4524375"/>
          <p14:tracePt t="61288" x="1576388" y="4529138"/>
          <p14:tracePt t="61305" x="1562100" y="4543425"/>
          <p14:tracePt t="61321" x="1552575" y="4548188"/>
          <p14:tracePt t="61338" x="1538288" y="4562475"/>
          <p14:tracePt t="61354" x="1528763" y="4567238"/>
          <p14:tracePt t="61371" x="1524000" y="4567238"/>
          <p14:tracePt t="61388" x="1519238" y="4572000"/>
          <p14:tracePt t="61404" x="1514475" y="4576763"/>
          <p14:tracePt t="61421" x="1509713" y="4586288"/>
          <p14:tracePt t="61438" x="1504950" y="4591050"/>
          <p14:tracePt t="61454" x="1500188" y="4595813"/>
          <p14:tracePt t="61472" x="1495425" y="4600575"/>
          <p14:tracePt t="61488" x="1495425" y="4605338"/>
          <p14:tracePt t="61536" x="1485900" y="4610100"/>
          <p14:tracePt t="61552" x="1485900" y="4614863"/>
          <p14:tracePt t="61560" x="1485900" y="4619625"/>
          <p14:tracePt t="61576" x="1481138" y="4624388"/>
          <p14:tracePt t="61592" x="1476375" y="4629150"/>
          <p14:tracePt t="61604" x="1476375" y="4633913"/>
          <p14:tracePt t="61763"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a:xfrm>
            <a:off x="395288" y="333375"/>
            <a:ext cx="7543800" cy="723900"/>
          </a:xfrm>
        </p:spPr>
        <p:txBody>
          <a:bodyPr/>
          <a:lstStyle/>
          <a:p>
            <a:r>
              <a:rPr lang="fr-FR" altLang="fr-FR" smtClean="0"/>
              <a:t>a NIM </a:t>
            </a:r>
          </a:p>
        </p:txBody>
      </p:sp>
      <p:pic>
        <p:nvPicPr>
          <p:cNvPr id="15363" name="Imag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22400" y="1989138"/>
            <a:ext cx="5761038" cy="4332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ZoneTexte 4"/>
          <p:cNvSpPr txBox="1"/>
          <p:nvPr/>
        </p:nvSpPr>
        <p:spPr>
          <a:xfrm>
            <a:off x="611188" y="1196975"/>
            <a:ext cx="4248150" cy="492125"/>
          </a:xfrm>
          <a:prstGeom prst="rect">
            <a:avLst/>
          </a:prstGeom>
          <a:noFill/>
        </p:spPr>
        <p:txBody>
          <a:bodyPr>
            <a:spAutoFit/>
          </a:bodyPr>
          <a:lstStyle/>
          <a:p>
            <a:pPr>
              <a:defRPr/>
            </a:pPr>
            <a:r>
              <a:rPr lang="fr-FR" dirty="0">
                <a:latin typeface="+mj-lt"/>
              </a:rPr>
              <a:t>Network Interface Module</a:t>
            </a:r>
          </a:p>
        </p:txBody>
      </p:sp>
    </p:spTree>
  </p:cSld>
  <p:clrMapOvr>
    <a:masterClrMapping/>
  </p:clrMapOvr>
  <mc:AlternateContent xmlns:mc="http://schemas.openxmlformats.org/markup-compatibility/2006">
    <mc:Choice xmlns="" xmlns:p14="http://schemas.microsoft.com/office/powerpoint/2010/main" Requires="p14">
      <p:transition spd="slow" p14:dur="2000" advTm="35421"/>
    </mc:Choice>
    <mc:Fallback>
      <p:transition spd="slow" advTm="35421"/>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7293" x="2947988" y="5048250"/>
          <p14:tracePt t="7528" x="2938463" y="5043488"/>
          <p14:tracePt t="7536" x="2933700" y="4995863"/>
          <p14:tracePt t="7552" x="2924175" y="4933950"/>
          <p14:tracePt t="7569" x="2924175" y="4895850"/>
          <p14:tracePt t="7569" x="2924175" y="4857750"/>
          <p14:tracePt t="7583" x="2938463" y="4743450"/>
          <p14:tracePt t="7601" x="2962275" y="4662488"/>
          <p14:tracePt t="7617" x="3000375" y="4586288"/>
          <p14:tracePt t="7634" x="3005138" y="4524375"/>
          <p14:tracePt t="7650" x="3014663" y="4476750"/>
          <p14:tracePt t="7667" x="3028950" y="4443413"/>
          <p14:tracePt t="7684" x="3048000" y="4419600"/>
          <p14:tracePt t="7701" x="3081338" y="4376738"/>
          <p14:tracePt t="7717" x="3109913" y="4333875"/>
          <p14:tracePt t="7734" x="3128963" y="4305300"/>
          <p14:tracePt t="7751" x="3143250" y="4281488"/>
          <p14:tracePt t="7767" x="3152775" y="4257675"/>
          <p14:tracePt t="7784" x="3195638" y="4200525"/>
          <p14:tracePt t="7801" x="3224213" y="4157663"/>
          <p14:tracePt t="7817" x="3257550" y="4119563"/>
          <p14:tracePt t="7834" x="3290888" y="4086225"/>
          <p14:tracePt t="7851" x="3300413" y="4067175"/>
          <p14:tracePt t="7867" x="3309938" y="4048125"/>
          <p14:tracePt t="7884" x="3324225" y="4038600"/>
          <p14:tracePt t="7901" x="3352800" y="4019550"/>
          <p14:tracePt t="7918" x="3400425" y="3986213"/>
          <p14:tracePt t="7934" x="3471863" y="3948113"/>
          <p14:tracePt t="7951" x="3519488" y="3905250"/>
          <p14:tracePt t="7967" x="3533775" y="3881438"/>
          <p14:tracePt t="7967" x="3538538" y="3871913"/>
          <p14:tracePt t="7984" x="3543300" y="3857625"/>
          <p14:tracePt t="8001" x="3543300" y="3843338"/>
          <p14:tracePt t="8018" x="3557588" y="3833813"/>
          <p14:tracePt t="8034" x="3581400" y="3810000"/>
          <p14:tracePt t="8051" x="3614738" y="3771900"/>
          <p14:tracePt t="8067" x="3652838" y="3743325"/>
          <p14:tracePt t="8084" x="3667125" y="3724275"/>
          <p14:tracePt t="8101" x="3667125" y="3714750"/>
          <p14:tracePt t="8118" x="3667125" y="3705225"/>
          <p14:tracePt t="8134" x="3671888" y="3705225"/>
          <p14:tracePt t="8151" x="3671888" y="3700463"/>
          <p14:tracePt t="8168" x="3681413" y="3681413"/>
          <p14:tracePt t="8184" x="3686175" y="3671888"/>
          <p14:tracePt t="8201" x="3695700" y="3667125"/>
          <p14:tracePt t="8504" x="3695700" y="3671888"/>
          <p14:tracePt t="8528" x="3695700" y="3676650"/>
          <p14:tracePt t="8616" x="3695700" y="3681413"/>
          <p14:tracePt t="8629" x="3695700" y="3686175"/>
          <p14:tracePt t="8648" x="3695700" y="3690938"/>
          <p14:tracePt t="8664" x="3695700" y="3695700"/>
          <p14:tracePt t="8672" x="3695700" y="3700463"/>
          <p14:tracePt t="8679" x="3690938" y="3705225"/>
          <p14:tracePt t="8704" x="3690938" y="3709988"/>
          <p14:tracePt t="8728" x="3690938" y="3714750"/>
          <p14:tracePt t="8741" x="3690938" y="3719513"/>
          <p14:tracePt t="8752" x="3690938" y="3724275"/>
          <p14:tracePt t="8753" x="3686175" y="3724275"/>
          <p14:tracePt t="8768" x="3686175" y="3733800"/>
          <p14:tracePt t="8785" x="3686175" y="3738563"/>
          <p14:tracePt t="8801" x="3686175" y="3743325"/>
          <p14:tracePt t="8818" x="3686175" y="3748088"/>
          <p14:tracePt t="8835" x="3686175" y="3752850"/>
          <p14:tracePt t="8936" x="3681413" y="3757613"/>
          <p14:tracePt t="8977" x="3681413" y="3762375"/>
          <p14:tracePt t="9899" x="0" y="0"/>
        </p14:tracePtLst>
        <p14:tracePtLst>
          <p14:tracePt t="10975" x="4976813" y="3833813"/>
          <p14:tracePt t="11199" x="4976813" y="3829050"/>
          <p14:tracePt t="11223" x="4976813" y="3824288"/>
          <p14:tracePt t="11231" x="4976813" y="3819525"/>
          <p14:tracePt t="11239" x="4972050" y="3819525"/>
          <p14:tracePt t="11255" x="4967288" y="3814763"/>
          <p14:tracePt t="11263" x="4957763" y="3810000"/>
          <p14:tracePt t="11271" x="4933950" y="3795713"/>
          <p14:tracePt t="11285" x="4867275" y="3767138"/>
          <p14:tracePt t="11302" x="4776788" y="3738563"/>
          <p14:tracePt t="11318" x="4652963" y="3714750"/>
          <p14:tracePt t="11335" x="4619625" y="3705225"/>
          <p14:tracePt t="11352" x="4605338" y="3700463"/>
          <p14:tracePt t="11369" x="4595813" y="3700463"/>
          <p14:tracePt t="11386" x="4591050" y="3695700"/>
          <p14:tracePt t="11402" x="4581525" y="3695700"/>
          <p14:tracePt t="11419" x="4576763" y="3695700"/>
          <p14:tracePt t="11435" x="4567238" y="3695700"/>
          <p14:tracePt t="11452" x="4562475" y="3695700"/>
          <p14:tracePt t="11469" x="4557713" y="3695700"/>
          <p14:tracePt t="11519" x="4557713" y="3700463"/>
          <p14:tracePt t="11535" x="4557713" y="3705225"/>
          <p14:tracePt t="11546" x="4548188" y="3705225"/>
          <p14:tracePt t="11575" x="4548188" y="3709988"/>
          <p14:tracePt t="11679" x="4548188" y="3714750"/>
          <p14:tracePt t="11687" x="4548188" y="3719513"/>
          <p14:tracePt t="11703" x="4548188" y="3724275"/>
          <p14:tracePt t="11743" x="4548188" y="3729038"/>
          <p14:tracePt t="11767" x="4548188" y="3733800"/>
          <p14:tracePt t="11775" x="4548188" y="3738563"/>
          <p14:tracePt t="11780" x="4548188" y="3743325"/>
          <p14:tracePt t="11786" x="4548188" y="3752850"/>
          <p14:tracePt t="11802" x="4548188" y="3762375"/>
          <p14:tracePt t="12119" x="4548188" y="3767138"/>
          <p14:tracePt t="12159" x="4552950" y="3767138"/>
          <p14:tracePt t="12167" x="4552950" y="3762375"/>
          <p14:tracePt t="12183" x="4557713" y="3762375"/>
          <p14:tracePt t="12191" x="4557713" y="3767138"/>
          <p14:tracePt t="12288" x="4557713" y="3762375"/>
          <p14:tracePt t="12296" x="4557713" y="3767138"/>
          <p14:tracePt t="12368" x="4557713" y="3771900"/>
          <p14:tracePt t="12896" x="4557713" y="3776663"/>
          <p14:tracePt t="12920" x="4562475" y="3781425"/>
          <p14:tracePt t="12932" x="4562475" y="3786188"/>
          <p14:tracePt t="12952" x="4562475" y="3790950"/>
          <p14:tracePt t="12968" x="4567238" y="3790950"/>
          <p14:tracePt t="12976" x="4567238" y="3795713"/>
          <p14:tracePt t="12998" x="4567238" y="3800475"/>
          <p14:tracePt t="13008" x="4572000" y="3805238"/>
          <p14:tracePt t="13032" x="4572000" y="3810000"/>
          <p14:tracePt t="13144" x="4576763" y="3810000"/>
          <p14:tracePt t="13280" x="4581525" y="3810000"/>
          <p14:tracePt t="13384" x="4581525" y="3814763"/>
          <p14:tracePt t="13392" x="4581525" y="3819525"/>
          <p14:tracePt t="13416" x="4581525" y="3824288"/>
          <p14:tracePt t="13424" x="4586288" y="3824288"/>
          <p14:tracePt t="15114" x="0" y="0"/>
        </p14:tracePtLst>
        <p14:tracePtLst>
          <p14:tracePt t="16404" x="5900738" y="3690938"/>
          <p14:tracePt t="16480" x="5900738" y="3695700"/>
          <p14:tracePt t="16944" x="5900738" y="3690938"/>
          <p14:tracePt t="16952" x="5895975" y="3690938"/>
          <p14:tracePt t="16958" x="5876925" y="3676650"/>
          <p14:tracePt t="16976" x="5872163" y="3676650"/>
          <p14:tracePt t="16976" x="5862638" y="3676650"/>
          <p14:tracePt t="16990" x="5838825" y="3671888"/>
          <p14:tracePt t="17007" x="5824538" y="3671888"/>
          <p14:tracePt t="17023" x="5805488" y="3671888"/>
          <p14:tracePt t="17040" x="5800725" y="3671888"/>
          <p14:tracePt t="17057" x="5791200" y="3671888"/>
          <p14:tracePt t="17074" x="5781675" y="3671888"/>
          <p14:tracePt t="17090" x="5757863" y="3676650"/>
          <p14:tracePt t="17107" x="5738813" y="3686175"/>
          <p14:tracePt t="17124" x="5715000" y="3695700"/>
          <p14:tracePt t="17140" x="5695950" y="3709988"/>
          <p14:tracePt t="17157" x="5681663" y="3724275"/>
          <p14:tracePt t="17173" x="5667375" y="3743325"/>
          <p14:tracePt t="17190" x="5657850" y="3757613"/>
          <p14:tracePt t="17207" x="5657850" y="3771900"/>
          <p14:tracePt t="17224" x="5653088" y="3790950"/>
          <p14:tracePt t="17240" x="5653088" y="3800475"/>
          <p14:tracePt t="17257" x="5657850" y="3810000"/>
          <p14:tracePt t="17273" x="5657850" y="3819525"/>
          <p14:tracePt t="17290" x="5667375" y="3824288"/>
          <p14:tracePt t="17307" x="5676900" y="3829050"/>
          <p14:tracePt t="17323" x="5686425" y="3829050"/>
          <p14:tracePt t="17340" x="5705475" y="3833813"/>
          <p14:tracePt t="17357" x="5738813" y="3838575"/>
          <p14:tracePt t="17374" x="5781675" y="3843338"/>
          <p14:tracePt t="17391" x="5815013" y="3843338"/>
          <p14:tracePt t="17407" x="5838825" y="3843338"/>
          <p14:tracePt t="17464" x="5843588" y="3843338"/>
          <p14:tracePt t="17480" x="5848350" y="3843338"/>
          <p14:tracePt t="17491" x="5853113" y="3838575"/>
          <p14:tracePt t="17491" x="5867400" y="3819525"/>
          <p14:tracePt t="17507" x="5886450" y="3810000"/>
          <p14:tracePt t="17524" x="5900738" y="3795713"/>
          <p14:tracePt t="17541" x="5900738" y="3790950"/>
          <p14:tracePt t="17557" x="5905500" y="3786188"/>
          <p14:tracePt t="17574" x="5910263" y="3786188"/>
          <p14:tracePt t="17591" x="5910263" y="3781425"/>
          <p14:tracePt t="17607" x="5910263" y="3776663"/>
          <p14:tracePt t="17624" x="5915025" y="3767138"/>
          <p14:tracePt t="17641" x="5915025" y="3762375"/>
          <p14:tracePt t="17657" x="5915025" y="3757613"/>
          <p14:tracePt t="17674" x="5915025" y="3748088"/>
          <p14:tracePt t="17691" x="5905500" y="3743325"/>
          <p14:tracePt t="17708" x="5905500" y="3738563"/>
          <p14:tracePt t="17724" x="5905500" y="3733800"/>
          <p14:tracePt t="17741" x="5900738" y="3733800"/>
          <p14:tracePt t="17784" x="5900738" y="3729038"/>
          <p14:tracePt t="18267" x="0" y="0"/>
        </p14:tracePtLst>
        <p14:tracePtLst>
          <p14:tracePt t="20855" x="1543050" y="4029075"/>
          <p14:tracePt t="21127" x="1547813" y="4029075"/>
          <p14:tracePt t="21135" x="1557338" y="4014788"/>
          <p14:tracePt t="21143" x="1600200" y="3967163"/>
          <p14:tracePt t="21154" x="1619250" y="3929063"/>
          <p14:tracePt t="21160" x="1666875" y="3843338"/>
          <p14:tracePt t="21176" x="1676400" y="3776663"/>
          <p14:tracePt t="21193" x="1676400" y="3729038"/>
          <p14:tracePt t="21210" x="1681163" y="3695700"/>
          <p14:tracePt t="21226" x="1681163" y="3667125"/>
          <p14:tracePt t="21243" x="1681163" y="3643313"/>
          <p14:tracePt t="21260" x="1681163" y="3624263"/>
          <p14:tracePt t="21276" x="1681163" y="3609975"/>
          <p14:tracePt t="21293" x="1681163" y="3600450"/>
          <p14:tracePt t="21310" x="1681163" y="3590925"/>
          <p14:tracePt t="21326" x="1676400" y="3586163"/>
          <p14:tracePt t="21343" x="1671638" y="3567113"/>
          <p14:tracePt t="21360" x="1666875" y="3543300"/>
          <p14:tracePt t="21376" x="1657350" y="3514725"/>
          <p14:tracePt t="21393" x="1657350" y="3500438"/>
          <p14:tracePt t="21410" x="1657350" y="3486150"/>
          <p14:tracePt t="21426" x="1647825" y="3476625"/>
          <p14:tracePt t="21443" x="1647825" y="3443288"/>
          <p14:tracePt t="21460" x="1647825" y="3371850"/>
          <p14:tracePt t="21476" x="1647825" y="3290888"/>
          <p14:tracePt t="21493" x="1638300" y="3195638"/>
          <p14:tracePt t="21510" x="1638300" y="3143250"/>
          <p14:tracePt t="21526" x="1624013" y="3119438"/>
          <p14:tracePt t="21543" x="1619250" y="3114675"/>
          <p14:tracePt t="21751" x="1619250" y="3119438"/>
          <p14:tracePt t="21759" x="1619250" y="3124200"/>
          <p14:tracePt t="21767" x="1619250" y="3128963"/>
          <p14:tracePt t="21776" x="1614488" y="3138488"/>
          <p14:tracePt t="21777" x="1614488" y="3157538"/>
          <p14:tracePt t="21793" x="1609725" y="3176588"/>
          <p14:tracePt t="21810" x="1609725" y="3181350"/>
          <p14:tracePt t="21887" x="1609725" y="3186113"/>
          <p14:tracePt t="21906" x="1609725" y="3190875"/>
          <p14:tracePt t="21913" x="1609725" y="3195638"/>
          <p14:tracePt t="21913" x="1604963" y="3195638"/>
          <p14:tracePt t="21928" x="1604963" y="3200400"/>
          <p14:tracePt t="22009" x="1600200" y="3200400"/>
          <p14:tracePt t="22016" x="1600200" y="3205163"/>
          <p14:tracePt t="22024" x="1590675" y="3209925"/>
          <p14:tracePt t="22032" x="1585913" y="3209925"/>
          <p14:tracePt t="22045" x="1576388" y="3219450"/>
          <p14:tracePt t="22045" x="1557338" y="3238500"/>
          <p14:tracePt t="22061" x="1547813" y="3252788"/>
          <p14:tracePt t="22224" x="1557338" y="3252788"/>
          <p14:tracePt t="22232" x="1557338" y="3257550"/>
          <p14:tracePt t="22244" x="1566863" y="3257550"/>
          <p14:tracePt t="22245" x="1571625" y="3257550"/>
          <p14:tracePt t="22261" x="1581150" y="3257550"/>
          <p14:tracePt t="22278" x="1590675" y="3257550"/>
          <p14:tracePt t="22295" x="1614488" y="3257550"/>
          <p14:tracePt t="22312" x="1676400" y="3271838"/>
          <p14:tracePt t="22328" x="1824038" y="3281363"/>
          <p14:tracePt t="22345" x="1909763" y="3286125"/>
          <p14:tracePt t="22361" x="1943100" y="3290888"/>
          <p14:tracePt t="22378" x="1947863" y="3295650"/>
          <p14:tracePt t="22416" x="1952625" y="3295650"/>
          <p14:tracePt t="22424" x="1952625" y="3300413"/>
          <p14:tracePt t="22432" x="1962150" y="3300413"/>
          <p14:tracePt t="22445" x="1981200" y="3305175"/>
          <p14:tracePt t="22462" x="2005013" y="3309938"/>
          <p14:tracePt t="22478" x="2024063" y="3309938"/>
          <p14:tracePt t="22495" x="2038350" y="3314700"/>
          <p14:tracePt t="22512" x="2047875" y="3319463"/>
          <p14:tracePt t="22528" x="2052638" y="3319463"/>
          <p14:tracePt t="22545" x="2057400" y="3324225"/>
          <p14:tracePt t="22562" x="2062163" y="3324225"/>
          <p14:tracePt t="22578" x="2066925" y="3324225"/>
          <p14:tracePt t="22595" x="2076450" y="3324225"/>
          <p14:tracePt t="22648" x="2081213" y="3324225"/>
          <p14:tracePt t="28032" x="0" y="0"/>
        </p14:tracePtLst>
        <p14:tracePtLst>
          <p14:tracePt t="29381" x="7377113" y="6134100"/>
          <p14:tracePt t="29416" x="7377113" y="6138863"/>
          <p14:tracePt t="29632" x="7377113" y="6134100"/>
          <p14:tracePt t="29648" x="7372350" y="6129338"/>
          <p14:tracePt t="29656" x="7367588" y="6124575"/>
          <p14:tracePt t="29666" x="7348538" y="6115050"/>
          <p14:tracePt t="29667" x="7296150" y="6081713"/>
          <p14:tracePt t="29683" x="7210425" y="6043613"/>
          <p14:tracePt t="29700" x="7138988" y="6015038"/>
          <p14:tracePt t="29716" x="7077075" y="5995988"/>
          <p14:tracePt t="29733" x="7015163" y="5972175"/>
          <p14:tracePt t="29750" x="6953250" y="5957888"/>
          <p14:tracePt t="29768" x="6872288" y="5938838"/>
          <p14:tracePt t="29784" x="6691313" y="5905500"/>
          <p14:tracePt t="29801" x="6591300" y="5886450"/>
          <p14:tracePt t="29817" x="6529388" y="5867400"/>
          <p14:tracePt t="29834" x="6505575" y="5848350"/>
          <p14:tracePt t="29851" x="6491288" y="5838825"/>
          <p14:tracePt t="29868" x="6481763" y="5834063"/>
          <p14:tracePt t="29885" x="6462713" y="5819775"/>
          <p14:tracePt t="29901" x="6448425" y="5815013"/>
          <p14:tracePt t="29918" x="6438900" y="5810250"/>
          <p14:tracePt t="29934" x="6438900" y="5805488"/>
          <p14:tracePt t="29951" x="6434138" y="5805488"/>
          <p14:tracePt t="30001" x="6429375" y="5805488"/>
          <p14:tracePt t="30012" x="6424613" y="5795963"/>
          <p14:tracePt t="30025" x="6415088" y="5791200"/>
          <p14:tracePt t="30034" x="6405563" y="5786438"/>
          <p14:tracePt t="30035" x="6386513" y="5781675"/>
          <p14:tracePt t="30051" x="6357938" y="5781675"/>
          <p14:tracePt t="30068" x="6338888" y="5781675"/>
          <p14:tracePt t="30084" x="6319838" y="5781675"/>
          <p14:tracePt t="30101" x="6305550" y="5781675"/>
          <p14:tracePt t="30118" x="6276975" y="5791200"/>
          <p14:tracePt t="30135" x="6215063" y="5810250"/>
          <p14:tracePt t="30151" x="6129338" y="5843588"/>
          <p14:tracePt t="30168" x="6043613" y="5872163"/>
          <p14:tracePt t="30168" x="6015038" y="5886450"/>
          <p14:tracePt t="30185" x="5991225" y="5905500"/>
          <p14:tracePt t="30201" x="5981700" y="5910263"/>
          <p14:tracePt t="30218" x="5976938" y="5915025"/>
          <p14:tracePt t="30235" x="5972175" y="5924550"/>
          <p14:tracePt t="30252" x="5967413" y="5934075"/>
          <p14:tracePt t="30268" x="5957888" y="5948363"/>
          <p14:tracePt t="30285" x="5948363" y="5976938"/>
          <p14:tracePt t="30301" x="5948363" y="5991225"/>
          <p14:tracePt t="30318" x="5943600" y="6015038"/>
          <p14:tracePt t="30335" x="5943600" y="6034088"/>
          <p14:tracePt t="30351" x="5943600" y="6053138"/>
          <p14:tracePt t="30368" x="5943600" y="6067425"/>
          <p14:tracePt t="30384" x="5957888" y="6096000"/>
          <p14:tracePt t="30401" x="5972175" y="6119813"/>
          <p14:tracePt t="30418" x="6000750" y="6148388"/>
          <p14:tracePt t="30434" x="6043613" y="6172200"/>
          <p14:tracePt t="30451" x="6086475" y="6191250"/>
          <p14:tracePt t="30468" x="6115050" y="6205538"/>
          <p14:tracePt t="30484" x="6138863" y="6215063"/>
          <p14:tracePt t="30501" x="6157913" y="6219825"/>
          <p14:tracePt t="30518" x="6196013" y="6229350"/>
          <p14:tracePt t="30534" x="6276975" y="6238875"/>
          <p14:tracePt t="30551" x="6357938" y="6243638"/>
          <p14:tracePt t="30568" x="6429375" y="6243638"/>
          <p14:tracePt t="30584" x="6477000" y="6243638"/>
          <p14:tracePt t="30641" x="6481763" y="6243638"/>
          <p14:tracePt t="30649" x="6481763" y="6238875"/>
          <p14:tracePt t="30654" x="6491288" y="6234113"/>
          <p14:tracePt t="30668" x="6500813" y="6229350"/>
          <p14:tracePt t="30669" x="6529388" y="6210300"/>
          <p14:tracePt t="30685" x="6577013" y="6181725"/>
          <p14:tracePt t="30702" x="6596063" y="6157913"/>
          <p14:tracePt t="30718" x="6596063" y="6143625"/>
          <p14:tracePt t="30735" x="6600825" y="6124575"/>
          <p14:tracePt t="30751" x="6600825" y="6105525"/>
          <p14:tracePt t="30768" x="6600825" y="6076950"/>
          <p14:tracePt t="30785" x="6605588" y="6057900"/>
          <p14:tracePt t="30801" x="6605588" y="6034088"/>
          <p14:tracePt t="30818" x="6600825" y="6000750"/>
          <p14:tracePt t="30835" x="6591300" y="5972175"/>
          <p14:tracePt t="30852" x="6572250" y="5943600"/>
          <p14:tracePt t="30868" x="6543675" y="5915025"/>
          <p14:tracePt t="30885" x="6505575" y="5891213"/>
          <p14:tracePt t="30902" x="6477000" y="5872163"/>
          <p14:tracePt t="30919" x="6443663" y="5848350"/>
          <p14:tracePt t="30935" x="6396038" y="5824538"/>
          <p14:tracePt t="30952" x="6338888" y="5781675"/>
          <p14:tracePt t="30968" x="6224588" y="5734050"/>
          <p14:tracePt t="30985" x="6181725" y="5729288"/>
          <p14:tracePt t="31002" x="6124575" y="5719763"/>
          <p14:tracePt t="31018" x="6076950" y="5710238"/>
          <p14:tracePt t="31035" x="6043613" y="5710238"/>
          <p14:tracePt t="31052" x="6015038" y="5710238"/>
          <p14:tracePt t="31068" x="5976938" y="5710238"/>
          <p14:tracePt t="31085" x="5938838" y="5710238"/>
          <p14:tracePt t="31102" x="5905500" y="5715000"/>
          <p14:tracePt t="31119" x="5876925" y="5729288"/>
          <p14:tracePt t="31135" x="5867400" y="5738813"/>
          <p14:tracePt t="31151" x="5853113" y="5748338"/>
          <p14:tracePt t="31168" x="5838825" y="5772150"/>
          <p14:tracePt t="31185" x="5824538" y="5791200"/>
          <p14:tracePt t="31202" x="5810250" y="5810250"/>
          <p14:tracePt t="31219" x="5805488" y="5838825"/>
          <p14:tracePt t="31235" x="5800725" y="5862638"/>
          <p14:tracePt t="31252" x="5800725" y="5886450"/>
          <p14:tracePt t="31268" x="5800725" y="5915025"/>
          <p14:tracePt t="31285" x="5810250" y="5938838"/>
          <p14:tracePt t="31302" x="5810250" y="5967413"/>
          <p14:tracePt t="31319" x="5819775" y="5995988"/>
          <p14:tracePt t="31335" x="5834063" y="6019800"/>
          <p14:tracePt t="31352" x="5843588" y="6043613"/>
          <p14:tracePt t="31368" x="5891213" y="6072188"/>
          <p14:tracePt t="31386" x="5919788" y="6086475"/>
          <p14:tracePt t="31402" x="5953125" y="6105525"/>
          <p14:tracePt t="31419" x="5991225" y="6129338"/>
          <p14:tracePt t="31435" x="6029325" y="6134100"/>
          <p14:tracePt t="31452" x="6053138" y="6143625"/>
          <p14:tracePt t="31469" x="6076950" y="6148388"/>
          <p14:tracePt t="31486" x="6110288" y="6157913"/>
          <p14:tracePt t="31502" x="6148388" y="6162675"/>
          <p14:tracePt t="31519" x="6186488" y="6162675"/>
          <p14:tracePt t="31535" x="6215063" y="6162675"/>
          <p14:tracePt t="31552" x="6229350" y="6167438"/>
          <p14:tracePt t="31569" x="6238875" y="6167438"/>
          <p14:tracePt t="31586" x="6257925" y="6167438"/>
          <p14:tracePt t="31602" x="6291263" y="6162675"/>
          <p14:tracePt t="31619" x="6338888" y="6157913"/>
          <p14:tracePt t="31635" x="6386513" y="6153150"/>
          <p14:tracePt t="31652" x="6415088" y="6143625"/>
          <p14:tracePt t="31669" x="6424613" y="6134100"/>
          <p14:tracePt t="31686" x="6429375" y="6134100"/>
          <p14:tracePt t="31702" x="6429375" y="6129338"/>
          <p14:tracePt t="31719" x="6448425" y="6119813"/>
          <p14:tracePt t="31735" x="6467475" y="6105525"/>
          <p14:tracePt t="31752" x="6519863" y="6076950"/>
          <p14:tracePt t="31769" x="6534150" y="6057900"/>
          <p14:tracePt t="31785" x="6543675" y="6038850"/>
          <p14:tracePt t="31802" x="6548438" y="6024563"/>
          <p14:tracePt t="31820" x="6548438" y="6005513"/>
          <p14:tracePt t="31835" x="6548438" y="5991225"/>
          <p14:tracePt t="31852" x="6548438" y="5962650"/>
          <p14:tracePt t="31869" x="6538913" y="5943600"/>
          <p14:tracePt t="31886" x="6529388" y="5915025"/>
          <p14:tracePt t="31902" x="6524625" y="5891213"/>
          <p14:tracePt t="31919" x="6510338" y="5872163"/>
          <p14:tracePt t="31936" x="6496050" y="5857875"/>
          <p14:tracePt t="31952" x="6477000" y="5843588"/>
          <p14:tracePt t="31969" x="6472238" y="5838825"/>
          <p14:tracePt t="31986" x="6462713" y="5834063"/>
          <p14:tracePt t="32002" x="6448425" y="5829300"/>
          <p14:tracePt t="32019" x="6443663" y="5824538"/>
          <p14:tracePt t="32036" x="6429375" y="5819775"/>
          <p14:tracePt t="32052" x="6415088" y="5815013"/>
          <p14:tracePt t="32069" x="6410325" y="5815013"/>
          <p14:tracePt t="32086" x="6396038" y="5810250"/>
          <p14:tracePt t="32102" x="6386513" y="5810250"/>
          <p14:tracePt t="32119" x="6376988" y="5810250"/>
          <p14:tracePt t="32136" x="6372225" y="5810250"/>
          <p14:tracePt t="32136" x="6367463" y="5810250"/>
          <p14:tracePt t="32153" x="6357938" y="5810250"/>
          <p14:tracePt t="32169" x="6348413" y="5810250"/>
          <p14:tracePt t="32186" x="6329363" y="5810250"/>
          <p14:tracePt t="32202" x="6315075" y="5824538"/>
          <p14:tracePt t="32219" x="6296025" y="5829300"/>
          <p14:tracePt t="32236" x="6281738" y="5843588"/>
          <p14:tracePt t="32252" x="6272213" y="5848350"/>
          <p14:tracePt t="32269" x="6257925" y="5857875"/>
          <p14:tracePt t="32305" x="6253163" y="5862638"/>
          <p14:tracePt t="32306" x="6253163" y="5867400"/>
          <p14:tracePt t="32319" x="6248400" y="5867400"/>
          <p14:tracePt t="32336" x="6243638" y="5872163"/>
          <p14:tracePt t="32353" x="6234113" y="5886450"/>
          <p14:tracePt t="32369" x="6234113" y="5891213"/>
          <p14:tracePt t="32386" x="6229350" y="5895975"/>
          <p14:tracePt t="32403" x="6229350" y="5900738"/>
          <p14:tracePt t="32419" x="6229350" y="5910263"/>
          <p14:tracePt t="32457" x="6224588" y="5915025"/>
          <p14:tracePt t="32489" x="6224588" y="5919788"/>
          <p14:tracePt t="32497" x="6224588" y="5924550"/>
          <p14:tracePt t="32521" x="6224588" y="5929313"/>
          <p14:tracePt t="32538" x="6224588" y="5934075"/>
          <p14:tracePt t="32553" x="6229350" y="5934075"/>
          <p14:tracePt t="32554" x="6229350" y="5938838"/>
          <p14:tracePt t="32570" x="6234113" y="5943600"/>
          <p14:tracePt t="32586" x="6243638" y="5948363"/>
          <p14:tracePt t="32603" x="6267450" y="5967413"/>
          <p14:tracePt t="32619" x="6296025" y="5981700"/>
          <p14:tracePt t="32636" x="6329363" y="5986463"/>
          <p14:tracePt t="32653" x="6357938" y="5986463"/>
          <p14:tracePt t="32670" x="6362700" y="5986463"/>
          <p14:tracePt t="32785" x="6367463" y="5986463"/>
          <p14:tracePt t="32809" x="6372225" y="5986463"/>
          <p14:tracePt t="32841" x="6376988" y="5981700"/>
          <p14:tracePt t="32849" x="6376988" y="5976938"/>
          <p14:tracePt t="32897" x="6376988" y="5972175"/>
          <p14:tracePt t="32921" x="6376988" y="5967413"/>
          <p14:tracePt t="32931" x="6376988" y="5962650"/>
          <p14:tracePt t="32937" x="6376988" y="5957888"/>
          <p14:tracePt t="32937" x="6362700" y="5943600"/>
          <p14:tracePt t="32953" x="6329363" y="5929313"/>
          <p14:tracePt t="32969" x="6281738" y="5910263"/>
          <p14:tracePt t="32986" x="6243638" y="5895975"/>
          <p14:tracePt t="33003" x="6215063" y="5881688"/>
          <p14:tracePt t="33019" x="6191250" y="5876925"/>
          <p14:tracePt t="33036" x="6162675" y="5876925"/>
          <p14:tracePt t="33053" x="6129338" y="5872163"/>
          <p14:tracePt t="33069" x="6076950" y="5872163"/>
          <p14:tracePt t="33086" x="6024563" y="5872163"/>
          <p14:tracePt t="33103" x="5991225" y="5872163"/>
          <p14:tracePt t="33120" x="5957888" y="5867400"/>
          <p14:tracePt t="33137" x="5943600" y="5867400"/>
          <p14:tracePt t="33153" x="5924550" y="5867400"/>
          <p14:tracePt t="33170" x="5900738" y="5867400"/>
          <p14:tracePt t="33186" x="5867400" y="5867400"/>
          <p14:tracePt t="33203" x="5843588" y="5872163"/>
          <p14:tracePt t="33220" x="5838825" y="5872163"/>
          <p14:tracePt t="33337" x="5848350" y="5872163"/>
          <p14:tracePt t="33345" x="5862638" y="5872163"/>
          <p14:tracePt t="33353" x="5881688" y="5872163"/>
          <p14:tracePt t="33370" x="5967413" y="5872163"/>
          <p14:tracePt t="33370" x="6057900" y="5872163"/>
          <p14:tracePt t="33387" x="6143625" y="5872163"/>
          <p14:tracePt t="33403" x="6181725" y="5867400"/>
          <p14:tracePt t="33420" x="6186488" y="5867400"/>
          <p14:tracePt t="33465" x="6191250" y="5867400"/>
          <p14:tracePt t="33473" x="6210300" y="5867400"/>
          <p14:tracePt t="33489" x="6234113" y="5867400"/>
          <p14:tracePt t="33492" x="6267450" y="5867400"/>
          <p14:tracePt t="33503" x="6338888" y="5872163"/>
          <p14:tracePt t="33520" x="6419850" y="5872163"/>
          <p14:tracePt t="33537" x="6434138" y="5876925"/>
          <p14:tracePt t="33553" x="6438900" y="5876925"/>
          <p14:tracePt t="34253"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a:xfrm>
            <a:off x="395288" y="476250"/>
            <a:ext cx="7543800" cy="654050"/>
          </a:xfrm>
        </p:spPr>
        <p:txBody>
          <a:bodyPr/>
          <a:lstStyle/>
          <a:p>
            <a:r>
              <a:rPr lang="en-US" altLang="fr-FR" smtClean="0"/>
              <a:t>Which NIM must I use?</a:t>
            </a:r>
          </a:p>
        </p:txBody>
      </p:sp>
      <p:sp>
        <p:nvSpPr>
          <p:cNvPr id="12291" name="ZoneTexte 2"/>
          <p:cNvSpPr txBox="1">
            <a:spLocks noChangeArrowheads="1"/>
          </p:cNvSpPr>
          <p:nvPr/>
        </p:nvSpPr>
        <p:spPr bwMode="auto">
          <a:xfrm>
            <a:off x="588963" y="1412875"/>
            <a:ext cx="7489825" cy="1938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defRPr/>
            </a:pPr>
            <a:r>
              <a:rPr lang="en-US" altLang="fr-FR" sz="2400" dirty="0" smtClean="0">
                <a:latin typeface="+mn-lt"/>
              </a:rPr>
              <a:t>To be sure that it works well also at low SR, we must chose a NIM using a STV0903 as the demodulator.</a:t>
            </a:r>
          </a:p>
          <a:p>
            <a:pPr eaLnBrk="1" hangingPunct="1">
              <a:spcBef>
                <a:spcPct val="0"/>
              </a:spcBef>
              <a:buClrTx/>
              <a:buSzTx/>
              <a:buFontTx/>
              <a:buNone/>
              <a:defRPr/>
            </a:pPr>
            <a:endParaRPr lang="en-US" altLang="fr-FR" sz="2400" dirty="0" smtClean="0">
              <a:latin typeface="+mn-lt"/>
            </a:endParaRPr>
          </a:p>
          <a:p>
            <a:pPr eaLnBrk="1" hangingPunct="1">
              <a:spcBef>
                <a:spcPct val="0"/>
              </a:spcBef>
              <a:buClrTx/>
              <a:buSzTx/>
              <a:buFontTx/>
              <a:buNone/>
              <a:defRPr/>
            </a:pPr>
            <a:r>
              <a:rPr lang="en-US" altLang="fr-FR" sz="2400" dirty="0" smtClean="0">
                <a:latin typeface="+mn-lt"/>
              </a:rPr>
              <a:t>In 2015, I have selected 3 kinds of NIM.</a:t>
            </a:r>
          </a:p>
          <a:p>
            <a:pPr eaLnBrk="1" hangingPunct="1">
              <a:spcBef>
                <a:spcPct val="0"/>
              </a:spcBef>
              <a:buClrTx/>
              <a:buSzTx/>
              <a:buFontTx/>
              <a:buNone/>
              <a:defRPr/>
            </a:pPr>
            <a:r>
              <a:rPr lang="en-US" altLang="fr-FR" sz="2400" dirty="0" smtClean="0">
                <a:solidFill>
                  <a:srgbClr val="FFFF00"/>
                </a:solidFill>
                <a:latin typeface="+mn-lt"/>
              </a:rPr>
              <a:t>Samsung</a:t>
            </a:r>
            <a:r>
              <a:rPr lang="en-US" altLang="fr-FR" sz="2400" dirty="0" smtClean="0">
                <a:latin typeface="+mn-lt"/>
              </a:rPr>
              <a:t>                    </a:t>
            </a:r>
            <a:r>
              <a:rPr lang="en-US" altLang="fr-FR" sz="2400" dirty="0" smtClean="0">
                <a:solidFill>
                  <a:srgbClr val="FFFF00"/>
                </a:solidFill>
                <a:latin typeface="+mn-lt"/>
              </a:rPr>
              <a:t>Sharp</a:t>
            </a:r>
            <a:r>
              <a:rPr lang="en-US" altLang="fr-FR" sz="2400" dirty="0" smtClean="0">
                <a:latin typeface="+mn-lt"/>
              </a:rPr>
              <a:t>	                </a:t>
            </a:r>
            <a:r>
              <a:rPr lang="en-US" altLang="fr-FR" sz="2400" dirty="0" smtClean="0">
                <a:solidFill>
                  <a:srgbClr val="FFFF00"/>
                </a:solidFill>
                <a:latin typeface="+mn-lt"/>
              </a:rPr>
              <a:t>Eardatek</a:t>
            </a:r>
          </a:p>
        </p:txBody>
      </p:sp>
      <p:pic>
        <p:nvPicPr>
          <p:cNvPr id="16388" name="Image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388" y="3500438"/>
            <a:ext cx="2592387" cy="19446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89" name="Image 6"/>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2754313" y="3511550"/>
            <a:ext cx="3197225" cy="191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0" name="Image 7"/>
          <p:cNvPicPr>
            <a:picLocks noChangeAspect="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951538" y="3508375"/>
            <a:ext cx="2879725" cy="19192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ZoneTexte 1"/>
          <p:cNvSpPr txBox="1"/>
          <p:nvPr/>
        </p:nvSpPr>
        <p:spPr>
          <a:xfrm>
            <a:off x="179388" y="5661025"/>
            <a:ext cx="8774112" cy="461963"/>
          </a:xfrm>
          <a:prstGeom prst="rect">
            <a:avLst/>
          </a:prstGeom>
          <a:noFill/>
        </p:spPr>
        <p:txBody>
          <a:bodyPr wrap="none">
            <a:spAutoFit/>
          </a:bodyPr>
          <a:lstStyle/>
          <a:p>
            <a:pPr>
              <a:defRPr/>
            </a:pPr>
            <a:r>
              <a:rPr lang="en-US" sz="2400" dirty="0">
                <a:latin typeface="+mn-lt"/>
              </a:rPr>
              <a:t>In 2016,I have added 2 new NIMs : </a:t>
            </a:r>
            <a:r>
              <a:rPr lang="en-US" sz="2400" dirty="0">
                <a:solidFill>
                  <a:srgbClr val="FFFF00"/>
                </a:solidFill>
                <a:latin typeface="+mn-lt"/>
              </a:rPr>
              <a:t>LG</a:t>
            </a:r>
            <a:r>
              <a:rPr lang="en-US" sz="2400" dirty="0">
                <a:latin typeface="+mn-lt"/>
              </a:rPr>
              <a:t> and </a:t>
            </a:r>
            <a:r>
              <a:rPr lang="en-US" sz="2400" dirty="0" err="1">
                <a:solidFill>
                  <a:srgbClr val="FFFF00"/>
                </a:solidFill>
                <a:latin typeface="+mn-lt"/>
              </a:rPr>
              <a:t>Serit</a:t>
            </a:r>
            <a:r>
              <a:rPr lang="en-US" sz="2400" dirty="0">
                <a:latin typeface="+mn-lt"/>
              </a:rPr>
              <a:t> with </a:t>
            </a:r>
            <a:r>
              <a:rPr lang="en-US" sz="2400" dirty="0">
                <a:solidFill>
                  <a:srgbClr val="FFFF00"/>
                </a:solidFill>
                <a:latin typeface="+mn-lt"/>
              </a:rPr>
              <a:t>STV0913</a:t>
            </a:r>
          </a:p>
        </p:txBody>
      </p:sp>
    </p:spTree>
  </p:cSld>
  <p:clrMapOvr>
    <a:masterClrMapping/>
  </p:clrMapOvr>
  <mc:AlternateContent xmlns:mc="http://schemas.openxmlformats.org/markup-compatibility/2006">
    <mc:Choice xmlns="" xmlns:p14="http://schemas.microsoft.com/office/powerpoint/2010/main" Requires="p14">
      <p:transition spd="slow" p14:dur="2000" advTm="21984"/>
    </mc:Choice>
    <mc:Fallback>
      <p:transition spd="slow" advTm="21984"/>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5121" x="700088" y="4462463"/>
          <p14:tracePt t="5320" x="695325" y="4462463"/>
          <p14:tracePt t="5328" x="690563" y="4462463"/>
          <p14:tracePt t="5336" x="690563" y="4467225"/>
          <p14:tracePt t="5345" x="681038" y="4467225"/>
          <p14:tracePt t="5416" x="681038" y="4462463"/>
          <p14:tracePt t="5424" x="681038" y="4457700"/>
          <p14:tracePt t="5432" x="676275" y="4448175"/>
          <p14:tracePt t="5440" x="676275" y="4438650"/>
          <p14:tracePt t="5445" x="676275" y="4419600"/>
          <p14:tracePt t="5462" x="704850" y="4395788"/>
          <p14:tracePt t="5479" x="819150" y="4314825"/>
          <p14:tracePt t="5495" x="1157288" y="4110038"/>
          <p14:tracePt t="5512" x="1600200" y="3848100"/>
          <p14:tracePt t="5529" x="1681163" y="3776663"/>
          <p14:tracePt t="5546" x="1690688" y="3733800"/>
          <p14:tracePt t="5562" x="1695450" y="3729038"/>
          <p14:tracePt t="5600" x="1695450" y="3724275"/>
          <p14:tracePt t="5608" x="1700213" y="3724275"/>
          <p14:tracePt t="5612" x="1704975" y="3724275"/>
          <p14:tracePt t="5628" x="1714500" y="3719513"/>
          <p14:tracePt t="5645" x="1728788" y="3719513"/>
          <p14:tracePt t="5662" x="1733550" y="3719513"/>
          <p14:tracePt t="5679" x="1738313" y="3719513"/>
          <p14:tracePt t="5695" x="1762125" y="3719513"/>
          <p14:tracePt t="5695" x="1781175" y="3714750"/>
          <p14:tracePt t="5712" x="1838325" y="3686175"/>
          <p14:tracePt t="5729" x="1933575" y="3643313"/>
          <p14:tracePt t="5745" x="2005013" y="3609975"/>
          <p14:tracePt t="5762" x="2038350" y="3581400"/>
          <p14:tracePt t="5779" x="2052638" y="3576638"/>
          <p14:tracePt t="5795" x="2057400" y="3571875"/>
          <p14:tracePt t="5812" x="2066925" y="3562350"/>
          <p14:tracePt t="5828" x="2081213" y="3557588"/>
          <p14:tracePt t="5846" x="2114550" y="3538538"/>
          <p14:tracePt t="5862" x="2128838" y="3529013"/>
          <p14:tracePt t="5878" x="2133600" y="3519488"/>
          <p14:tracePt t="5992" x="2133600" y="3514725"/>
          <p14:tracePt t="6007" x="2133600" y="3509963"/>
          <p14:tracePt t="6008" x="2138363" y="3509963"/>
          <p14:tracePt t="6012" x="2138363" y="3500438"/>
          <p14:tracePt t="6029" x="2143125" y="3500438"/>
          <p14:tracePt t="6046" x="2143125" y="3495675"/>
          <p14:tracePt t="6128" x="2147888" y="3495675"/>
          <p14:tracePt t="6136" x="2147888" y="3490913"/>
          <p14:tracePt t="6273" x="0" y="0"/>
        </p14:tracePtLst>
        <p14:tracePtLst>
          <p14:tracePt t="7043" x="4610100" y="3571875"/>
          <p14:tracePt t="7064" x="4610100" y="3576638"/>
          <p14:tracePt t="7208" x="4614863" y="3576638"/>
          <p14:tracePt t="7216" x="4643438" y="3571875"/>
          <p14:tracePt t="7232" x="4676775" y="3562350"/>
          <p14:tracePt t="7233" x="4724400" y="3552825"/>
          <p14:tracePt t="7246" x="4795838" y="3519488"/>
          <p14:tracePt t="7263" x="4829175" y="3495675"/>
          <p14:tracePt t="7280" x="4833938" y="3481388"/>
          <p14:tracePt t="7297" x="4833938" y="3476625"/>
          <p14:tracePt t="7313" x="4833938" y="3471863"/>
          <p14:tracePt t="7330" x="4833938" y="3457575"/>
          <p14:tracePt t="7346" x="4833938" y="3438525"/>
          <p14:tracePt t="7363" x="4838700" y="3414713"/>
          <p14:tracePt t="7380" x="4833938" y="3390900"/>
          <p14:tracePt t="7397" x="4829175" y="3381375"/>
          <p14:tracePt t="7414" x="4824413" y="3367088"/>
          <p14:tracePt t="7430" x="4819650" y="3367088"/>
          <p14:tracePt t="7447" x="4814888" y="3357563"/>
          <p14:tracePt t="7463" x="4805363" y="3357563"/>
          <p14:tracePt t="7480" x="4795838" y="3348038"/>
          <p14:tracePt t="7497" x="4791075" y="3333750"/>
          <p14:tracePt t="7513" x="4762500" y="3314700"/>
          <p14:tracePt t="7530" x="4748213" y="3305175"/>
          <p14:tracePt t="7546" x="4738688" y="3295650"/>
          <p14:tracePt t="7563" x="4733925" y="3295650"/>
          <p14:tracePt t="7580" x="4729163" y="3295650"/>
          <p14:tracePt t="7596" x="4724400" y="3295650"/>
          <p14:tracePt t="7640" x="4724400" y="3290888"/>
          <p14:tracePt t="7648" x="4719638" y="3290888"/>
          <p14:tracePt t="7735" x="0" y="0"/>
        </p14:tracePtLst>
        <p14:tracePtLst>
          <p14:tracePt t="8495" x="8201025" y="3424238"/>
          <p14:tracePt t="8752" x="8196263" y="3419475"/>
          <p14:tracePt t="8760" x="8196263" y="3414713"/>
          <p14:tracePt t="8768" x="8191500" y="3414713"/>
          <p14:tracePt t="8776" x="8181975" y="3409950"/>
          <p14:tracePt t="8781" x="8158163" y="3405188"/>
          <p14:tracePt t="8797" x="8129588" y="3400425"/>
          <p14:tracePt t="8814" x="8110538" y="3395663"/>
          <p14:tracePt t="8831" x="8086725" y="3395663"/>
          <p14:tracePt t="8848" x="8067675" y="3395663"/>
          <p14:tracePt t="8864" x="8058150" y="3395663"/>
          <p14:tracePt t="8881" x="8048625" y="3395663"/>
          <p14:tracePt t="8898" x="8043863" y="3395663"/>
          <p14:tracePt t="8898"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a:xfrm>
            <a:off x="684213" y="404813"/>
            <a:ext cx="6696075" cy="1012825"/>
          </a:xfrm>
        </p:spPr>
        <p:txBody>
          <a:bodyPr/>
          <a:lstStyle/>
          <a:p>
            <a:r>
              <a:rPr lang="fr-FR" altLang="fr-FR" sz="3600" smtClean="0"/>
              <a:t>The parallel to USB interface:  the FT2232H mini module</a:t>
            </a:r>
          </a:p>
        </p:txBody>
      </p:sp>
      <p:pic>
        <p:nvPicPr>
          <p:cNvPr id="17411" name="Picture 2" descr="http://sigma.octopart.com/17584943/image/FTDI-FT2232H-MINI-MODULE.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806091" y="2132856"/>
            <a:ext cx="5039767" cy="37812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7453"/>
    </mc:Choice>
    <mc:Fallback>
      <p:transition spd="slow" advTm="37453"/>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9748" x="5024438" y="5405438"/>
          <p14:tracePt t="29921" x="5029200" y="5405438"/>
          <p14:tracePt t="29929" x="5038725" y="5405438"/>
          <p14:tracePt t="29937" x="5048250" y="5400675"/>
          <p14:tracePt t="29944" x="5062538" y="5391150"/>
          <p14:tracePt t="29953" x="5110163" y="5372100"/>
          <p14:tracePt t="29969" x="5133975" y="5362575"/>
          <p14:tracePt t="29986" x="5138738" y="5357813"/>
          <p14:tracePt t="30003" x="5148263" y="5348288"/>
          <p14:tracePt t="30020" x="5167313" y="5343525"/>
          <p14:tracePt t="30036" x="5186363" y="5338763"/>
          <p14:tracePt t="30053" x="5205413" y="5324475"/>
          <p14:tracePt t="30070" x="5233988" y="5314950"/>
          <p14:tracePt t="30086" x="5248275" y="5305425"/>
          <p14:tracePt t="30103" x="5262563" y="5295900"/>
          <p14:tracePt t="30120" x="5276850" y="5291138"/>
          <p14:tracePt t="30136" x="5295900" y="5276850"/>
          <p14:tracePt t="30154" x="5319713" y="5267325"/>
          <p14:tracePt t="30170" x="5367338" y="5243513"/>
          <p14:tracePt t="30186" x="5395913" y="5233988"/>
          <p14:tracePt t="30203" x="5429250" y="5214938"/>
          <p14:tracePt t="30220" x="5457825" y="5200650"/>
          <p14:tracePt t="30236" x="5481638" y="5186363"/>
          <p14:tracePt t="30253" x="5500688" y="5176838"/>
          <p14:tracePt t="30270" x="5529263" y="5167313"/>
          <p14:tracePt t="30286" x="5557838" y="5153025"/>
          <p14:tracePt t="30303" x="5595938" y="5133975"/>
          <p14:tracePt t="30320" x="5614988" y="5129213"/>
          <p14:tracePt t="30336" x="5634038" y="5114925"/>
          <p14:tracePt t="30336" x="5643563" y="5110163"/>
          <p14:tracePt t="30354" x="5653088" y="5100638"/>
          <p14:tracePt t="30370" x="5667375" y="5095875"/>
          <p14:tracePt t="30386" x="5695950" y="5086350"/>
          <p14:tracePt t="30403" x="5719763" y="5062538"/>
          <p14:tracePt t="30420" x="5753100" y="5048250"/>
          <p14:tracePt t="30436" x="5781675" y="5033963"/>
          <p14:tracePt t="30453" x="5795963" y="5024438"/>
          <p14:tracePt t="30470" x="5815013" y="5010150"/>
          <p14:tracePt t="30486" x="5824538" y="5005388"/>
          <p14:tracePt t="30503" x="5843588" y="4995863"/>
          <p14:tracePt t="30520" x="5867400" y="4981575"/>
          <p14:tracePt t="30536" x="5891213" y="4967288"/>
          <p14:tracePt t="30536" x="5910263" y="4953000"/>
          <p14:tracePt t="30553" x="5929313" y="4943475"/>
          <p14:tracePt t="30570" x="5948363" y="4929188"/>
          <p14:tracePt t="30586" x="5962650" y="4919663"/>
          <p14:tracePt t="30603" x="5967413" y="4914900"/>
          <p14:tracePt t="30620" x="5981700" y="4905375"/>
          <p14:tracePt t="30636" x="5995988" y="4895850"/>
          <p14:tracePt t="30653" x="6015038" y="4881563"/>
          <p14:tracePt t="30670" x="6034088" y="4867275"/>
          <p14:tracePt t="30687" x="6053138" y="4857750"/>
          <p14:tracePt t="30703" x="6067425" y="4848225"/>
          <p14:tracePt t="30720" x="6076950" y="4838700"/>
          <p14:tracePt t="30737" x="6081713" y="4829175"/>
          <p14:tracePt t="30753" x="6100763" y="4814888"/>
          <p14:tracePt t="30770" x="6110288" y="4805363"/>
          <p14:tracePt t="30787" x="6124575" y="4800600"/>
          <p14:tracePt t="30803" x="6129338" y="4786313"/>
          <p14:tracePt t="30820" x="6138863" y="4776788"/>
          <p14:tracePt t="30837" x="6143625" y="4767263"/>
          <p14:tracePt t="30853" x="6157913" y="4762500"/>
          <p14:tracePt t="30870" x="6167438" y="4752975"/>
          <p14:tracePt t="30887" x="6172200" y="4748213"/>
          <p14:tracePt t="30903" x="6176963" y="4738688"/>
          <p14:tracePt t="30920" x="6181725" y="4738688"/>
          <p14:tracePt t="30937" x="6181725" y="4729163"/>
          <p14:tracePt t="30953" x="6191250" y="4724400"/>
          <p14:tracePt t="30970" x="6196013" y="4719638"/>
          <p14:tracePt t="30987" x="6196013" y="4714875"/>
          <p14:tracePt t="31003" x="6200775" y="4714875"/>
          <p14:tracePt t="31020" x="6205538" y="4710113"/>
          <p14:tracePt t="31037" x="6210300" y="4705350"/>
          <p14:tracePt t="31053" x="6210300" y="4695825"/>
          <p14:tracePt t="31070" x="6219825" y="4695825"/>
          <p14:tracePt t="31087" x="6219825" y="4686300"/>
          <p14:tracePt t="31104" x="6224588" y="4681538"/>
          <p14:tracePt t="31120" x="6224588" y="4676775"/>
          <p14:tracePt t="31137" x="6234113" y="4672013"/>
          <p14:tracePt t="31154" x="6243638" y="4662488"/>
          <p14:tracePt t="31171" x="6243638" y="4657725"/>
          <p14:tracePt t="31187" x="6248400" y="4648200"/>
          <p14:tracePt t="31204" x="6253163" y="4648200"/>
          <p14:tracePt t="31221" x="6257925" y="4643438"/>
          <p14:tracePt t="31237" x="6257925" y="4638675"/>
          <p14:tracePt t="31254" x="6262688" y="4633913"/>
          <p14:tracePt t="31270" x="6267450" y="4633913"/>
          <p14:tracePt t="31306" x="6267450" y="4629150"/>
          <p14:tracePt t="31320" x="6272213" y="4629150"/>
          <p14:tracePt t="31321" x="6272213" y="4624388"/>
          <p14:tracePt t="31337" x="6286500" y="4614863"/>
          <p14:tracePt t="31354" x="6291263" y="4610100"/>
          <p14:tracePt t="31393" x="6296025" y="4610100"/>
          <p14:tracePt t="31396" x="6296025" y="4605338"/>
          <p14:tracePt t="31404" x="6300788" y="4605338"/>
          <p14:tracePt t="31420" x="6300788" y="4600575"/>
          <p14:tracePt t="31437" x="6305550" y="4600575"/>
          <p14:tracePt t="31454" x="6305550" y="4591050"/>
          <p14:tracePt t="31471" x="6310313" y="4586288"/>
          <p14:tracePt t="31487" x="6315075" y="4586288"/>
          <p14:tracePt t="31504" x="6315075" y="4576763"/>
          <p14:tracePt t="31520" x="6319838" y="4572000"/>
          <p14:tracePt t="31585" x="6319838" y="4567238"/>
          <p14:tracePt t="31593" x="6319838" y="4562475"/>
          <p14:tracePt t="31598" x="6324600" y="4562475"/>
          <p14:tracePt t="31604" x="6324600" y="4557713"/>
          <p14:tracePt t="31620" x="6329363" y="4557713"/>
          <p14:tracePt t="31637" x="6334125" y="4548188"/>
          <p14:tracePt t="31654" x="6334125" y="4543425"/>
          <p14:tracePt t="31671" x="6338888" y="4543425"/>
          <p14:tracePt t="31687" x="6338888" y="4538663"/>
          <p14:tracePt t="31704" x="6343650" y="4533900"/>
          <p14:tracePt t="31721" x="6348413" y="4524375"/>
          <p14:tracePt t="31738" x="6348413" y="4519613"/>
          <p14:tracePt t="31754" x="6353175" y="4514850"/>
          <p14:tracePt t="31985" x="6353175" y="4510088"/>
          <p14:tracePt t="32105" x="6343650" y="4510088"/>
          <p14:tracePt t="32113" x="6338888" y="4519613"/>
          <p14:tracePt t="32121" x="6319838" y="4533900"/>
          <p14:tracePt t="32138" x="6310313" y="4548188"/>
          <p14:tracePt t="32138" x="6286500" y="4562475"/>
          <p14:tracePt t="32154" x="6262688" y="4581525"/>
          <p14:tracePt t="32171" x="6234113" y="4595813"/>
          <p14:tracePt t="32188" x="6210300" y="4610100"/>
          <p14:tracePt t="32204" x="6196013" y="4624388"/>
          <p14:tracePt t="32221" x="6176963" y="4633913"/>
          <p14:tracePt t="32238" x="6157913" y="4643438"/>
          <p14:tracePt t="32254" x="6143625" y="4657725"/>
          <p14:tracePt t="32271" x="6119813" y="4667250"/>
          <p14:tracePt t="32288" x="6091238" y="4681538"/>
          <p14:tracePt t="32304" x="6076950" y="4691063"/>
          <p14:tracePt t="32304" x="6072188" y="4695825"/>
          <p14:tracePt t="32321" x="6057900" y="4700588"/>
          <p14:tracePt t="32338" x="6048375" y="4710113"/>
          <p14:tracePt t="32354" x="6029325" y="4724400"/>
          <p14:tracePt t="32371" x="6010275" y="4733925"/>
          <p14:tracePt t="32388" x="5991225" y="4743450"/>
          <p14:tracePt t="32404" x="5967413" y="4752975"/>
          <p14:tracePt t="32421" x="5953125" y="4762500"/>
          <p14:tracePt t="32438" x="5943600" y="4772025"/>
          <p14:tracePt t="32454" x="5924550" y="4786313"/>
          <p14:tracePt t="32471" x="5891213" y="4800600"/>
          <p14:tracePt t="32488" x="5862638" y="4814888"/>
          <p14:tracePt t="32504" x="5834063" y="4833938"/>
          <p14:tracePt t="32504" x="5815013" y="4843463"/>
          <p14:tracePt t="32521" x="5791200" y="4857750"/>
          <p14:tracePt t="32538" x="5767388" y="4872038"/>
          <p14:tracePt t="32555" x="5748338" y="4886325"/>
          <p14:tracePt t="32571" x="5729288" y="4905375"/>
          <p14:tracePt t="32588" x="5715000" y="4914900"/>
          <p14:tracePt t="32604" x="5686425" y="4929188"/>
          <p14:tracePt t="32621" x="5653088" y="4943475"/>
          <p14:tracePt t="32638" x="5629275" y="4957763"/>
          <p14:tracePt t="32655" x="5605463" y="4972050"/>
          <p14:tracePt t="32671" x="5586413" y="4991100"/>
          <p14:tracePt t="32688" x="5557838" y="5000625"/>
          <p14:tracePt t="32704" x="5524500" y="5024438"/>
          <p14:tracePt t="32721" x="5505450" y="5038725"/>
          <p14:tracePt t="32738" x="5481638" y="5057775"/>
          <p14:tracePt t="32755" x="5457825" y="5072063"/>
          <p14:tracePt t="32771" x="5438775" y="5086350"/>
          <p14:tracePt t="32789" x="5414963" y="5100638"/>
          <p14:tracePt t="32804" x="5395913" y="5110163"/>
          <p14:tracePt t="32821" x="5381625" y="5119688"/>
          <p14:tracePt t="32838" x="5357813" y="5133975"/>
          <p14:tracePt t="32855" x="5338763" y="5143500"/>
          <p14:tracePt t="32871" x="5319713" y="5162550"/>
          <p14:tracePt t="32888" x="5291138" y="5181600"/>
          <p14:tracePt t="32905" x="5253038" y="5214938"/>
          <p14:tracePt t="32922" x="5219700" y="5229225"/>
          <p14:tracePt t="32938" x="5200650" y="5243513"/>
          <p14:tracePt t="32955" x="5181600" y="5253038"/>
          <p14:tracePt t="32971" x="5167313" y="5272088"/>
          <p14:tracePt t="32988" x="5143500" y="5286375"/>
          <p14:tracePt t="33005" x="5124450" y="5300663"/>
          <p14:tracePt t="33022" x="5105400" y="5314950"/>
          <p14:tracePt t="33038" x="5091113" y="5338763"/>
          <p14:tracePt t="33055" x="5072063" y="5348288"/>
          <p14:tracePt t="33089" x="5062538" y="5353050"/>
          <p14:tracePt t="33090" x="5057775" y="5357813"/>
          <p14:tracePt t="33105" x="5029200" y="5376863"/>
          <p14:tracePt t="33122" x="5000625" y="5395913"/>
          <p14:tracePt t="33138" x="4972050" y="5414963"/>
          <p14:tracePt t="33155" x="4953000" y="5434013"/>
          <p14:tracePt t="33171" x="4929188" y="5448300"/>
          <p14:tracePt t="33188" x="4914900" y="5462588"/>
          <p14:tracePt t="33205" x="4900613" y="5476875"/>
          <p14:tracePt t="33222" x="4886325" y="5481638"/>
          <p14:tracePt t="33238" x="4876800" y="5491163"/>
          <p14:tracePt t="33255" x="4862513" y="5495925"/>
          <p14:tracePt t="33272" x="4838700" y="5510213"/>
          <p14:tracePt t="33289" x="4829175" y="5519738"/>
          <p14:tracePt t="33305" x="4814888" y="5529263"/>
          <p14:tracePt t="33322" x="4805363" y="5538788"/>
          <p14:tracePt t="33338" x="4795838" y="5543550"/>
          <p14:tracePt t="33355" x="4786313" y="5548313"/>
          <p14:tracePt t="33372" x="4776788" y="5557838"/>
          <p14:tracePt t="33389" x="4767263" y="5567363"/>
          <p14:tracePt t="33405" x="4762500" y="5576888"/>
          <p14:tracePt t="33422" x="4757738" y="5581650"/>
          <p14:tracePt t="33438" x="4752975" y="5586413"/>
          <p14:tracePt t="33455" x="4743450" y="5591175"/>
          <p14:tracePt t="33472" x="4738688" y="5595938"/>
          <p14:tracePt t="33488" x="4729163" y="5600700"/>
          <p14:tracePt t="33505" x="4710113" y="5614988"/>
          <p14:tracePt t="33522" x="4700588" y="5624513"/>
          <p14:tracePt t="33538" x="4695825" y="5634038"/>
          <p14:tracePt t="33555" x="4686300" y="5634038"/>
          <p14:tracePt t="33572" x="4686300" y="5638800"/>
          <p14:tracePt t="33589" x="4681538" y="5648325"/>
          <p14:tracePt t="33605" x="4681538" y="5653088"/>
          <p14:tracePt t="33622" x="4672013" y="5657850"/>
          <p14:tracePt t="33639" x="4662488" y="5662613"/>
          <p14:tracePt t="33655" x="4657725" y="5672138"/>
          <p14:tracePt t="33672" x="4652963" y="5672138"/>
          <p14:tracePt t="33689" x="4648200" y="5676900"/>
          <p14:tracePt t="33705" x="4643438" y="5676900"/>
          <p14:tracePt t="33722" x="4638675" y="5681663"/>
          <p14:tracePt t="33739" x="4633913" y="5686425"/>
          <p14:tracePt t="33755" x="4629150" y="5691188"/>
          <p14:tracePt t="33772" x="4624388" y="5695950"/>
          <p14:tracePt t="33789" x="4614863" y="5700713"/>
          <p14:tracePt t="33806" x="4614863" y="5705475"/>
          <p14:tracePt t="33822" x="4605338" y="5705475"/>
          <p14:tracePt t="33839" x="4605338" y="5710238"/>
          <p14:tracePt t="33855" x="4600575" y="5710238"/>
          <p14:tracePt t="33873" x="4600575" y="5715000"/>
          <p14:tracePt t="34401"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a:xfrm>
            <a:off x="398463" y="260350"/>
            <a:ext cx="7543800" cy="725488"/>
          </a:xfrm>
        </p:spPr>
        <p:txBody>
          <a:bodyPr/>
          <a:lstStyle/>
          <a:p>
            <a:r>
              <a:rPr lang="en-US" altLang="fr-FR" sz="3600" smtClean="0"/>
              <a:t>MiniTiouner: basic  Schematic</a:t>
            </a:r>
          </a:p>
        </p:txBody>
      </p:sp>
      <p:pic>
        <p:nvPicPr>
          <p:cNvPr id="18435" name="Imag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55650" y="1023938"/>
            <a:ext cx="6972300" cy="5686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1336"/>
    </mc:Choice>
    <mc:Fallback>
      <p:transition spd="slow" advTm="31336"/>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4704" x="2828925" y="2762250"/>
          <p14:tracePt t="4744" x="2833688" y="2767013"/>
          <p14:tracePt t="4760" x="2838450" y="2767013"/>
          <p14:tracePt t="4776" x="2838450" y="2771775"/>
          <p14:tracePt t="4792" x="2843213" y="2771775"/>
          <p14:tracePt t="4888" x="2852738" y="2771775"/>
          <p14:tracePt t="4896" x="2867025" y="2776538"/>
          <p14:tracePt t="4912" x="2876550" y="2781300"/>
          <p14:tracePt t="4913" x="2886075" y="2781300"/>
          <p14:tracePt t="4927" x="2900363" y="2776538"/>
          <p14:tracePt t="4944" x="2914650" y="2776538"/>
          <p14:tracePt t="4960" x="2938463" y="2762250"/>
          <p14:tracePt t="4977" x="2976563" y="2743200"/>
          <p14:tracePt t="4994" x="3043238" y="2714625"/>
          <p14:tracePt t="5010" x="3138488" y="2671763"/>
          <p14:tracePt t="5027" x="3224213" y="2633663"/>
          <p14:tracePt t="5044" x="3262313" y="2614613"/>
          <p14:tracePt t="5060" x="3286125" y="2605088"/>
          <p14:tracePt t="5077" x="3305175" y="2600325"/>
          <p14:tracePt t="5093" x="3362325" y="2600325"/>
          <p14:tracePt t="5111" x="3495675" y="2595563"/>
          <p14:tracePt t="5127" x="3714750" y="2581275"/>
          <p14:tracePt t="5144" x="4114800" y="2543175"/>
          <p14:tracePt t="5160" x="4229100" y="2533650"/>
          <p14:tracePt t="5177" x="4252913" y="2528888"/>
          <p14:tracePt t="5224" x="4257675" y="2528888"/>
          <p14:tracePt t="5231" x="4271963" y="2528888"/>
          <p14:tracePt t="5244" x="4286250" y="2533650"/>
          <p14:tracePt t="5244" x="4314825" y="2533650"/>
          <p14:tracePt t="5260" x="4386263" y="2528888"/>
          <p14:tracePt t="5277" x="4457700" y="2509838"/>
          <p14:tracePt t="5294" x="4491038" y="2481263"/>
          <p14:tracePt t="5310" x="4500563" y="2466975"/>
          <p14:tracePt t="5327" x="4505325" y="2457450"/>
          <p14:tracePt t="5344" x="4529138" y="2433638"/>
          <p14:tracePt t="5360" x="4562475" y="2405063"/>
          <p14:tracePt t="5377" x="4619625" y="2376488"/>
          <p14:tracePt t="5394" x="4676775" y="2338388"/>
          <p14:tracePt t="5410" x="4691063" y="2324100"/>
          <p14:tracePt t="5427" x="4695825" y="2314575"/>
          <p14:tracePt t="5444" x="4695825" y="2300288"/>
          <p14:tracePt t="5461" x="4695825" y="2290763"/>
          <p14:tracePt t="5478" x="4695825" y="2276475"/>
          <p14:tracePt t="5494" x="4695825" y="2252663"/>
          <p14:tracePt t="5511" x="4695825" y="2219325"/>
          <p14:tracePt t="5527" x="4705350" y="2166938"/>
          <p14:tracePt t="5544" x="4705350" y="2143125"/>
          <p14:tracePt t="5561" x="4700588" y="2124075"/>
          <p14:tracePt t="5578" x="4691063" y="2100263"/>
          <p14:tracePt t="5594" x="4676775" y="2076450"/>
          <p14:tracePt t="5611" x="4643438" y="2038350"/>
          <p14:tracePt t="5628" x="4610100" y="1995488"/>
          <p14:tracePt t="5644" x="4529138" y="1952625"/>
          <p14:tracePt t="5661" x="4438650" y="1909763"/>
          <p14:tracePt t="5677" x="4319588" y="1881188"/>
          <p14:tracePt t="5694" x="4219575" y="1862138"/>
          <p14:tracePt t="5711" x="4133850" y="1843088"/>
          <p14:tracePt t="5728" x="4024313" y="1804988"/>
          <p14:tracePt t="5744" x="3938588" y="1776413"/>
          <p14:tracePt t="5761" x="3829050" y="1752600"/>
          <p14:tracePt t="5777" x="3719513" y="1747838"/>
          <p14:tracePt t="5794" x="3609975" y="1743075"/>
          <p14:tracePt t="5811" x="3514725" y="1743075"/>
          <p14:tracePt t="5829" x="3429000" y="1738313"/>
          <p14:tracePt t="5845" x="3357563" y="1738313"/>
          <p14:tracePt t="5862" x="3262313" y="1733550"/>
          <p14:tracePt t="5879" x="3152775" y="1733550"/>
          <p14:tracePt t="5895" x="3038475" y="1733550"/>
          <p14:tracePt t="5912" x="2919413" y="1738313"/>
          <p14:tracePt t="5912" x="2867025" y="1747838"/>
          <p14:tracePt t="5929" x="2771775" y="1776413"/>
          <p14:tracePt t="5946" x="2705100" y="1804988"/>
          <p14:tracePt t="5962" x="2652713" y="1824038"/>
          <p14:tracePt t="5979" x="2600325" y="1857375"/>
          <p14:tracePt t="5996" x="2514600" y="1881188"/>
          <p14:tracePt t="6012" x="2414588" y="1919288"/>
          <p14:tracePt t="6029" x="2319338" y="1971675"/>
          <p14:tracePt t="6045" x="2252663" y="2014538"/>
          <p14:tracePt t="6062" x="2224088" y="2033588"/>
          <p14:tracePt t="6079" x="2214563" y="2043113"/>
          <p14:tracePt t="6096" x="2209800" y="2047875"/>
          <p14:tracePt t="6112" x="2200275" y="2057400"/>
          <p14:tracePt t="6129" x="2200275" y="2062163"/>
          <p14:tracePt t="6169" x="2200275" y="2066925"/>
          <p14:tracePt t="6193" x="2200275" y="2071688"/>
          <p14:tracePt t="6201" x="2205038" y="2076450"/>
          <p14:tracePt t="6209" x="2205038" y="2081213"/>
          <p14:tracePt t="6229" x="2214563" y="2085975"/>
          <p14:tracePt t="6229" x="2224088" y="2090738"/>
          <p14:tracePt t="6246" x="2243138" y="2105025"/>
          <p14:tracePt t="6262" x="2257425" y="2114550"/>
          <p14:tracePt t="6279" x="2286000" y="2138363"/>
          <p14:tracePt t="6296" x="2324100" y="2157413"/>
          <p14:tracePt t="6312" x="2400300" y="2190750"/>
          <p14:tracePt t="6329" x="2428875" y="2200275"/>
          <p14:tracePt t="6346" x="2452688" y="2209800"/>
          <p14:tracePt t="6362" x="2481263" y="2214563"/>
          <p14:tracePt t="6379" x="2509838" y="2228850"/>
          <p14:tracePt t="6396" x="2552700" y="2243138"/>
          <p14:tracePt t="6412" x="2624138" y="2276475"/>
          <p14:tracePt t="6429" x="2705100" y="2309813"/>
          <p14:tracePt t="6446" x="2776538" y="2333625"/>
          <p14:tracePt t="6463" x="2833688" y="2357438"/>
          <p14:tracePt t="6479" x="2862263" y="2366963"/>
          <p14:tracePt t="6496" x="2881313" y="2371725"/>
          <p14:tracePt t="6512" x="2924175" y="2376488"/>
          <p14:tracePt t="6529" x="2957513" y="2381250"/>
          <p14:tracePt t="6546" x="3019425" y="2381250"/>
          <p14:tracePt t="6563" x="3109913" y="2390775"/>
          <p14:tracePt t="6579" x="3209925" y="2395538"/>
          <p14:tracePt t="6596" x="3300413" y="2400300"/>
          <p14:tracePt t="6612" x="3357563" y="2400300"/>
          <p14:tracePt t="6629" x="3400425" y="2400300"/>
          <p14:tracePt t="6646" x="3433763" y="2405063"/>
          <p14:tracePt t="6663" x="3476625" y="2405063"/>
          <p14:tracePt t="6679" x="3533775" y="2405063"/>
          <p14:tracePt t="6696" x="3600450" y="2405063"/>
          <p14:tracePt t="6713" x="3690938" y="2405063"/>
          <p14:tracePt t="6729" x="3724275" y="2405063"/>
          <p14:tracePt t="6746" x="3729038" y="2405063"/>
          <p14:tracePt t="6763" x="3733800" y="2405063"/>
          <p14:tracePt t="6779" x="3738563" y="2405063"/>
          <p14:tracePt t="6817" x="3743325" y="2405063"/>
          <p14:tracePt t="6818" x="3748088" y="2405063"/>
          <p14:tracePt t="6829" x="3752850" y="2405063"/>
          <p14:tracePt t="6846" x="3757613" y="2405063"/>
          <p14:tracePt t="6945" x="3762375" y="2405063"/>
          <p14:tracePt t="7313" x="3767138" y="2405063"/>
          <p14:tracePt t="7321" x="3776663" y="2405063"/>
          <p14:tracePt t="7329" x="3786188" y="2405063"/>
          <p14:tracePt t="7337" x="3833813" y="2405063"/>
          <p14:tracePt t="7346" x="3871913" y="2405063"/>
          <p14:tracePt t="7363" x="3933825" y="2409825"/>
          <p14:tracePt t="7380" x="4019550" y="2414588"/>
          <p14:tracePt t="7396" x="4110038" y="2414588"/>
          <p14:tracePt t="7413" x="4214813" y="2419350"/>
          <p14:tracePt t="7430" x="4329113" y="2424113"/>
          <p14:tracePt t="7447" x="4424363" y="2428875"/>
          <p14:tracePt t="7463" x="4486275" y="2428875"/>
          <p14:tracePt t="7480" x="4538663" y="2428875"/>
          <p14:tracePt t="7497" x="4657725" y="2428875"/>
          <p14:tracePt t="7513" x="4786313" y="2428875"/>
          <p14:tracePt t="7530" x="4948238" y="2428875"/>
          <p14:tracePt t="7547" x="5081588" y="2424113"/>
          <p14:tracePt t="7563" x="5143500" y="2424113"/>
          <p14:tracePt t="7580" x="5148263" y="2424113"/>
          <p14:tracePt t="7649" x="5153025" y="2424113"/>
          <p14:tracePt t="7657" x="5153025" y="2419350"/>
          <p14:tracePt t="7674" x="5167313" y="2414588"/>
          <p14:tracePt t="7681" x="5172075" y="2405063"/>
          <p14:tracePt t="7697" x="5195888" y="2395538"/>
          <p14:tracePt t="7697" x="5210175" y="2386013"/>
          <p14:tracePt t="7809" x="5205413" y="2386013"/>
          <p14:tracePt t="7817" x="5200650" y="2386013"/>
          <p14:tracePt t="7825" x="5200650" y="2381250"/>
          <p14:tracePt t="7833" x="5186363" y="2366963"/>
          <p14:tracePt t="7849" x="5181600" y="2362200"/>
          <p14:tracePt t="7849" x="5172075" y="2357438"/>
          <p14:tracePt t="7863" x="5153025" y="2347913"/>
          <p14:tracePt t="7880" x="5138738" y="2338388"/>
          <p14:tracePt t="7897" x="5110163" y="2333625"/>
          <p14:tracePt t="7914" x="5095875" y="2324100"/>
          <p14:tracePt t="7930" x="5067300" y="2319338"/>
          <p14:tracePt t="7947" x="5024438" y="2305050"/>
          <p14:tracePt t="7963" x="4953000" y="2286000"/>
          <p14:tracePt t="7980" x="4867275" y="2276475"/>
          <p14:tracePt t="7997" x="4781550" y="2266950"/>
          <p14:tracePt t="8014" x="4695825" y="2262188"/>
          <p14:tracePt t="8030" x="4629150" y="2262188"/>
          <p14:tracePt t="8047" x="4576763" y="2262188"/>
          <p14:tracePt t="8063" x="4524375" y="2262188"/>
          <p14:tracePt t="8080" x="4438650" y="2262188"/>
          <p14:tracePt t="8080" x="4386263" y="2262188"/>
          <p14:tracePt t="8097" x="4243388" y="2262188"/>
          <p14:tracePt t="8114" x="4100513" y="2262188"/>
          <p14:tracePt t="8130" x="3967163" y="2266950"/>
          <p14:tracePt t="8147" x="3867150" y="2271713"/>
          <p14:tracePt t="8164" x="3795713" y="2271713"/>
          <p14:tracePt t="8180" x="3738563" y="2271713"/>
          <p14:tracePt t="8197" x="3657600" y="2271713"/>
          <p14:tracePt t="8214" x="3548063" y="2271713"/>
          <p14:tracePt t="8230" x="3424238" y="2271713"/>
          <p14:tracePt t="8247" x="3324225" y="2271713"/>
          <p14:tracePt t="8263" x="3262313" y="2271713"/>
          <p14:tracePt t="8280" x="3238500" y="2271713"/>
          <p14:tracePt t="8297" x="3233738" y="2271713"/>
          <p14:tracePt t="8313" x="3219450" y="2271713"/>
          <p14:tracePt t="8330" x="3195638" y="2271713"/>
          <p14:tracePt t="8347" x="3148013" y="2271713"/>
          <p14:tracePt t="8363" x="3095625" y="2271713"/>
          <p14:tracePt t="8380" x="3048000" y="2271713"/>
          <p14:tracePt t="8397" x="3024188" y="2271713"/>
          <p14:tracePt t="8414" x="3014663" y="2271713"/>
          <p14:tracePt t="8457" x="3014663" y="2276475"/>
          <p14:tracePt t="8481" x="3009900" y="2276475"/>
          <p14:tracePt t="8489" x="2995613" y="2276475"/>
          <p14:tracePt t="8497" x="2962275" y="2281238"/>
          <p14:tracePt t="8508" x="2943225" y="2286000"/>
          <p14:tracePt t="8514" x="2900363" y="2286000"/>
          <p14:tracePt t="8530" x="2876550" y="2286000"/>
          <p14:tracePt t="8547" x="2871788" y="2286000"/>
          <p14:tracePt t="8564" x="2867025" y="2286000"/>
          <p14:tracePt t="8581" x="2862263" y="2286000"/>
          <p14:tracePt t="8597" x="2847975" y="2286000"/>
          <p14:tracePt t="8614" x="2824163" y="2286000"/>
          <p14:tracePt t="8631" x="2795588" y="2286000"/>
          <p14:tracePt t="8647" x="2762250" y="2286000"/>
          <p14:tracePt t="8664" x="2747963" y="2286000"/>
          <p14:tracePt t="8681" x="2743200" y="2286000"/>
          <p14:tracePt t="8697" x="2733675" y="2286000"/>
          <p14:tracePt t="8714" x="2719388" y="2286000"/>
          <p14:tracePt t="8731" x="2695575" y="2281238"/>
          <p14:tracePt t="8747" x="2662238" y="2281238"/>
          <p14:tracePt t="8764" x="2638425" y="2281238"/>
          <p14:tracePt t="8781" x="2628900" y="2281238"/>
          <p14:tracePt t="8945" x="2624138" y="2281238"/>
          <p14:tracePt t="8977" x="2633663" y="2281238"/>
          <p14:tracePt t="8985" x="2638425" y="2286000"/>
          <p14:tracePt t="9001" x="2647950" y="2286000"/>
          <p14:tracePt t="9009" x="2662238" y="2290763"/>
          <p14:tracePt t="9017" x="2681288" y="2300288"/>
          <p14:tracePt t="9031" x="2733675" y="2314575"/>
          <p14:tracePt t="9047" x="2833688" y="2338388"/>
          <p14:tracePt t="9064" x="3071813" y="2343150"/>
          <p14:tracePt t="9081" x="3257550" y="2343150"/>
          <p14:tracePt t="9098" x="3381375" y="2343150"/>
          <p14:tracePt t="9114" x="3429000" y="2343150"/>
          <p14:tracePt t="9131" x="3443288" y="2343150"/>
          <p14:tracePt t="9148" x="3448050" y="2343150"/>
          <p14:tracePt t="9164" x="3467100" y="2347913"/>
          <p14:tracePt t="9181" x="3519488" y="2352675"/>
          <p14:tracePt t="9198" x="3595688" y="2352675"/>
          <p14:tracePt t="9214" x="3705225" y="2352675"/>
          <p14:tracePt t="9231" x="3814763" y="2352675"/>
          <p14:tracePt t="9247" x="3881438" y="2352675"/>
          <p14:tracePt t="9264" x="3910013" y="2357438"/>
          <p14:tracePt t="9280" x="3924300" y="2362200"/>
          <p14:tracePt t="9296" x="3971925" y="2371725"/>
          <p14:tracePt t="9313" x="4071938" y="2386013"/>
          <p14:tracePt t="9331" x="4214813" y="2386013"/>
          <p14:tracePt t="9347" x="4391025" y="2386013"/>
          <p14:tracePt t="9363" x="4510088" y="2381250"/>
          <p14:tracePt t="9380" x="4548188" y="2376488"/>
          <p14:tracePt t="9397" x="4557713" y="2376488"/>
          <p14:tracePt t="9413" x="4562475" y="2376488"/>
          <p14:tracePt t="9430" x="4576763" y="2376488"/>
          <p14:tracePt t="9446" x="4633913" y="2381250"/>
          <p14:tracePt t="9463" x="4762500" y="2386013"/>
          <p14:tracePt t="9480" x="4872038" y="2386013"/>
          <p14:tracePt t="9496" x="4943475" y="2386013"/>
          <p14:tracePt t="9513" x="4962525" y="2381250"/>
          <p14:tracePt t="9576" x="4967288" y="2381250"/>
          <p14:tracePt t="9584" x="4986338" y="2381250"/>
          <p14:tracePt t="9596" x="5000625" y="2390775"/>
          <p14:tracePt t="9597" x="5057775" y="2395538"/>
          <p14:tracePt t="9614" x="5119688" y="2395538"/>
          <p14:tracePt t="9630" x="5162550" y="2395538"/>
          <p14:tracePt t="9647" x="5172075" y="2395538"/>
          <p14:tracePt t="9647" x="5176838" y="2395538"/>
          <p14:tracePt t="9736" x="5181600" y="2395538"/>
          <p14:tracePt t="9744" x="5186363" y="2395538"/>
          <p14:tracePt t="9744" x="5195888" y="2395538"/>
          <p14:tracePt t="9760" x="5210175" y="2395538"/>
          <p14:tracePt t="9768" x="5214938" y="2395538"/>
          <p14:tracePt t="9780" x="5219700" y="2395538"/>
          <p14:tracePt t="10556" x="0" y="0"/>
        </p14:tracePtLst>
        <p14:tracePtLst>
          <p14:tracePt t="11848" x="4576763" y="4843463"/>
          <p14:tracePt t="11859" x="4572000" y="4843463"/>
          <p14:tracePt t="11888" x="4567238" y="4838700"/>
          <p14:tracePt t="11896" x="4562475" y="4838700"/>
          <p14:tracePt t="11912" x="4552950" y="4833938"/>
          <p14:tracePt t="11920" x="4548188" y="4829175"/>
          <p14:tracePt t="11928" x="4543425" y="4824413"/>
          <p14:tracePt t="11932" x="4510088" y="4819650"/>
          <p14:tracePt t="11948" x="4481513" y="4800600"/>
          <p14:tracePt t="11965" x="4433888" y="4781550"/>
          <p14:tracePt t="11982" x="4400550" y="4762500"/>
          <p14:tracePt t="11999" x="4357688" y="4729163"/>
          <p14:tracePt t="12015" x="4305300" y="4691063"/>
          <p14:tracePt t="12032" x="4262438" y="4652963"/>
          <p14:tracePt t="12048" x="4210050" y="4624388"/>
          <p14:tracePt t="12065" x="4152900" y="4614863"/>
          <p14:tracePt t="12082" x="4090988" y="4614863"/>
          <p14:tracePt t="12099" x="4052888" y="4614863"/>
          <p14:tracePt t="12115" x="4029075" y="4624388"/>
          <p14:tracePt t="12132" x="4010025" y="4633913"/>
          <p14:tracePt t="12149" x="3986213" y="4648200"/>
          <p14:tracePt t="12165" x="3914775" y="4676775"/>
          <p14:tracePt t="12182" x="3776663" y="4733925"/>
          <p14:tracePt t="12199" x="3581400" y="4810125"/>
          <p14:tracePt t="12215" x="3352800" y="4910138"/>
          <p14:tracePt t="12232" x="3286125" y="4953000"/>
          <p14:tracePt t="12249" x="3257550" y="4995863"/>
          <p14:tracePt t="12266" x="3252788" y="5019675"/>
          <p14:tracePt t="12282" x="3252788" y="5053013"/>
          <p14:tracePt t="12299" x="3252788" y="5100638"/>
          <p14:tracePt t="12315" x="3243263" y="5148263"/>
          <p14:tracePt t="12332" x="3238500" y="5214938"/>
          <p14:tracePt t="12349" x="3238500" y="5267325"/>
          <p14:tracePt t="12365" x="3238500" y="5305425"/>
          <p14:tracePt t="12382" x="3248025" y="5362575"/>
          <p14:tracePt t="12399" x="3248025" y="5424488"/>
          <p14:tracePt t="12415" x="3267075" y="5505450"/>
          <p14:tracePt t="12432" x="3290888" y="5557838"/>
          <p14:tracePt t="12449" x="3333750" y="5610225"/>
          <p14:tracePt t="12466" x="3362325" y="5662613"/>
          <p14:tracePt t="12482" x="3405188" y="5700713"/>
          <p14:tracePt t="12499" x="3448050" y="5738813"/>
          <p14:tracePt t="12515" x="3500438" y="5776913"/>
          <p14:tracePt t="12532" x="3576638" y="5819775"/>
          <p14:tracePt t="12549" x="3671888" y="5862638"/>
          <p14:tracePt t="12565" x="3771900" y="5891213"/>
          <p14:tracePt t="12582" x="3857625" y="5915025"/>
          <p14:tracePt t="12599" x="3919538" y="5924550"/>
          <p14:tracePt t="12615" x="3957638" y="5924550"/>
          <p14:tracePt t="12632" x="3990975" y="5934075"/>
          <p14:tracePt t="12649" x="4057650" y="5938838"/>
          <p14:tracePt t="12665" x="4143375" y="5943600"/>
          <p14:tracePt t="12682" x="4243388" y="5934075"/>
          <p14:tracePt t="12699" x="4324350" y="5919788"/>
          <p14:tracePt t="12715" x="4352925" y="5910263"/>
          <p14:tracePt t="12760" x="4357688" y="5910263"/>
          <p14:tracePt t="12777" x="4362450" y="5910263"/>
          <p14:tracePt t="12793" x="4386263" y="5905500"/>
          <p14:tracePt t="12800" x="4410075" y="5900738"/>
          <p14:tracePt t="12800" x="4462463" y="5881688"/>
          <p14:tracePt t="12816" x="4524375" y="5848350"/>
          <p14:tracePt t="12832" x="4557713" y="5829300"/>
          <p14:tracePt t="12849" x="4562475" y="5829300"/>
          <p14:tracePt t="12896" x="4562475" y="5824538"/>
          <p14:tracePt t="12904" x="4567238" y="5824538"/>
          <p14:tracePt t="12912" x="4572000" y="5824538"/>
          <p14:tracePt t="12920" x="4581525" y="5819775"/>
          <p14:tracePt t="12932" x="4619625" y="5795963"/>
          <p14:tracePt t="12949" x="4667250" y="5767388"/>
          <p14:tracePt t="12966" x="4695825" y="5743575"/>
          <p14:tracePt t="12982" x="4705350" y="5738813"/>
          <p14:tracePt t="12999" x="4705350" y="5729288"/>
          <p14:tracePt t="13016" x="4710113" y="5724525"/>
          <p14:tracePt t="13032" x="4719638" y="5715000"/>
          <p14:tracePt t="13049" x="4729163" y="5691188"/>
          <p14:tracePt t="13066" x="4762500" y="5648325"/>
          <p14:tracePt t="13083" x="4791075" y="5595938"/>
          <p14:tracePt t="13099" x="4805363" y="5576888"/>
          <p14:tracePt t="13116" x="4805363" y="5562600"/>
          <p14:tracePt t="13133" x="4810125" y="5557838"/>
          <p14:tracePt t="13149" x="4810125" y="5548313"/>
          <p14:tracePt t="13166" x="4810125" y="5534025"/>
          <p14:tracePt t="13182" x="4814888" y="5519738"/>
          <p14:tracePt t="13182" x="4814888" y="5505450"/>
          <p14:tracePt t="13200" x="4814888" y="5476875"/>
          <p14:tracePt t="13216" x="4814888" y="5462588"/>
          <p14:tracePt t="13233" x="4814888" y="5453063"/>
          <p14:tracePt t="13249" x="4814888" y="5443538"/>
          <p14:tracePt t="13266" x="4814888" y="5434013"/>
          <p14:tracePt t="13283" x="4814888" y="5419725"/>
          <p14:tracePt t="13299" x="4814888" y="5391150"/>
          <p14:tracePt t="13316" x="4814888" y="5357813"/>
          <p14:tracePt t="13333" x="4814888" y="5319713"/>
          <p14:tracePt t="13350" x="4810125" y="5295900"/>
          <p14:tracePt t="13366" x="4805363" y="5276850"/>
          <p14:tracePt t="13383" x="4791075" y="5248275"/>
          <p14:tracePt t="13399" x="4776788" y="5229225"/>
          <p14:tracePt t="13416" x="4767263" y="5205413"/>
          <p14:tracePt t="13433" x="4752975" y="5186363"/>
          <p14:tracePt t="13449" x="4733925" y="5157788"/>
          <p14:tracePt t="13466" x="4724400" y="5133975"/>
          <p14:tracePt t="13483" x="4710113" y="5124450"/>
          <p14:tracePt t="13499" x="4695825" y="5110163"/>
          <p14:tracePt t="13516" x="4681538" y="5100638"/>
          <p14:tracePt t="13533" x="4667250" y="5095875"/>
          <p14:tracePt t="13549" x="4652963" y="5086350"/>
          <p14:tracePt t="13566" x="4638675" y="5072063"/>
          <p14:tracePt t="13583" x="4629150" y="5067300"/>
          <p14:tracePt t="13599" x="4610100" y="5053013"/>
          <p14:tracePt t="13616" x="4605338" y="5053013"/>
          <p14:tracePt t="13633" x="4595813" y="5043488"/>
          <p14:tracePt t="13649" x="4586288" y="5043488"/>
          <p14:tracePt t="13666" x="4581525" y="5033963"/>
          <p14:tracePt t="13683" x="4572000" y="5033963"/>
          <p14:tracePt t="13699" x="4567238" y="5029200"/>
          <p14:tracePt t="13716" x="4562475" y="5024438"/>
          <p14:tracePt t="13733" x="4557713" y="5019675"/>
          <p14:tracePt t="13749" x="4557713" y="5014913"/>
          <p14:tracePt t="13749" x="0" y="0"/>
        </p14:tracePtLst>
        <p14:tracePtLst>
          <p14:tracePt t="15095" x="8262938" y="2709863"/>
          <p14:tracePt t="15112" x="8253413" y="2709863"/>
          <p14:tracePt t="15128" x="8243888" y="2709863"/>
          <p14:tracePt t="15136" x="8229600" y="2724150"/>
          <p14:tracePt t="15137" x="8205788" y="2724150"/>
          <p14:tracePt t="15152" x="8143875" y="2743200"/>
          <p14:tracePt t="15152" x="8105775" y="2762250"/>
          <p14:tracePt t="15168" x="8034338" y="2790825"/>
          <p14:tracePt t="15185" x="7972425" y="2805113"/>
          <p14:tracePt t="15202" x="7924800" y="2819400"/>
          <p14:tracePt t="15218" x="7886700" y="2828925"/>
          <p14:tracePt t="15235" x="7829550" y="2847975"/>
          <p14:tracePt t="15252" x="7767638" y="2867025"/>
          <p14:tracePt t="15252" x="0" y="0"/>
        </p14:tracePtLst>
        <p14:tracePtLst>
          <p14:tracePt t="15416" x="7281863" y="3057525"/>
          <p14:tracePt t="15424" x="7272338" y="3057525"/>
          <p14:tracePt t="15429" x="7272338" y="3062288"/>
          <p14:tracePt t="15435" x="7267575" y="3067050"/>
          <p14:tracePt t="15473" x="7258050" y="3067050"/>
          <p14:tracePt t="15480" x="7243763" y="3076575"/>
          <p14:tracePt t="15488" x="7224713" y="3086100"/>
          <p14:tracePt t="15502" x="7191375" y="3100388"/>
          <p14:tracePt t="15502" x="0" y="0"/>
        </p14:tracePtLst>
        <p14:tracePtLst>
          <p14:tracePt t="15905" x="6943725" y="3262313"/>
          <p14:tracePt t="16783" x="0" y="0"/>
        </p14:tracePtLst>
        <p14:tracePtLst>
          <p14:tracePt t="27297" x="4572000" y="3429000"/>
          <p14:tracePt t="27361" x="4567238" y="3429000"/>
          <p14:tracePt t="27449" x="4567238" y="3424238"/>
          <p14:tracePt t="27457" x="4562475" y="3424238"/>
          <p14:tracePt t="27465" x="4552950" y="3419475"/>
          <p14:tracePt t="27473" x="4548188" y="3414713"/>
          <p14:tracePt t="27478" x="4533900" y="3409950"/>
          <p14:tracePt t="27494" x="4524375" y="3405188"/>
          <p14:tracePt t="27511" x="4519613" y="3405188"/>
          <p14:tracePt t="27528" x="4500563" y="3400425"/>
          <p14:tracePt t="27544" x="4448175" y="3390900"/>
          <p14:tracePt t="27561" x="4376738" y="3376613"/>
          <p14:tracePt t="27578" x="4257675" y="3371850"/>
          <p14:tracePt t="27594" x="4119563" y="3362325"/>
          <p14:tracePt t="27611" x="3981450" y="3362325"/>
          <p14:tracePt t="27628" x="3829050" y="3357563"/>
          <p14:tracePt t="27644" x="3652838" y="3357563"/>
          <p14:tracePt t="27661" x="3409950" y="3367088"/>
          <p14:tracePt t="27678" x="3143250" y="3405188"/>
          <p14:tracePt t="27694" x="2905125" y="3433763"/>
          <p14:tracePt t="27711" x="2747963" y="3443288"/>
          <p14:tracePt t="27728" x="2638425" y="3467100"/>
          <p14:tracePt t="27745" x="2495550" y="3486150"/>
          <p14:tracePt t="27761" x="2386013" y="3495675"/>
          <p14:tracePt t="27778" x="2243138" y="3538538"/>
          <p14:tracePt t="27794" x="2000250" y="3581400"/>
          <p14:tracePt t="27811" x="1709738" y="3619500"/>
          <p14:tracePt t="27828" x="1519238" y="3633788"/>
          <p14:tracePt t="27845" x="1457325" y="3633788"/>
          <p14:tracePt t="27861" x="1443038" y="3633788"/>
          <p14:tracePt t="27897" x="1438275" y="3633788"/>
          <p14:tracePt t="27897" x="1433513" y="3633788"/>
          <p14:tracePt t="27911" x="1414463" y="3633788"/>
          <p14:tracePt t="27928" x="1371600" y="3624263"/>
          <p14:tracePt t="27945" x="1343025" y="3605213"/>
          <p14:tracePt t="27961" x="1314450" y="3557588"/>
          <p14:tracePt t="27978" x="1281113" y="3481388"/>
          <p14:tracePt t="27995" x="1233488" y="3376613"/>
          <p14:tracePt t="28011" x="1171575" y="3300413"/>
          <p14:tracePt t="28028" x="1104900" y="3243263"/>
          <p14:tracePt t="28044" x="1019175" y="3205163"/>
          <p14:tracePt t="28062" x="971550" y="3186113"/>
          <p14:tracePt t="28078" x="952500" y="3186113"/>
          <p14:tracePt t="28094" x="942975" y="3181350"/>
          <p14:tracePt t="28111" x="938213" y="3176588"/>
          <p14:tracePt t="28128" x="909638" y="3176588"/>
          <p14:tracePt t="28145" x="871538" y="3181350"/>
          <p14:tracePt t="28161" x="842963" y="3195638"/>
          <p14:tracePt t="28178" x="814388" y="3214688"/>
          <p14:tracePt t="28195" x="809625" y="3233738"/>
          <p14:tracePt t="28211" x="790575" y="3248025"/>
          <p14:tracePt t="28228" x="781050" y="3267075"/>
          <p14:tracePt t="28245" x="771525" y="3295650"/>
          <p14:tracePt t="28261" x="752475" y="3348038"/>
          <p14:tracePt t="28278" x="738188" y="3409950"/>
          <p14:tracePt t="28295" x="733425" y="3495675"/>
          <p14:tracePt t="28312" x="728663" y="3581400"/>
          <p14:tracePt t="28328" x="728663" y="3681413"/>
          <p14:tracePt t="28345" x="733425" y="3719513"/>
          <p14:tracePt t="28361" x="742950" y="3771900"/>
          <p14:tracePt t="28378" x="752475" y="3814763"/>
          <p14:tracePt t="28395" x="776288" y="3895725"/>
          <p14:tracePt t="28412" x="800100" y="3962400"/>
          <p14:tracePt t="28428" x="828675" y="4019550"/>
          <p14:tracePt t="28445" x="857250" y="4057650"/>
          <p14:tracePt t="28461" x="885825" y="4086225"/>
          <p14:tracePt t="28478" x="928688" y="4105275"/>
          <p14:tracePt t="28495" x="962025" y="4133850"/>
          <p14:tracePt t="28511" x="1019175" y="4167188"/>
          <p14:tracePt t="28528" x="1133475" y="4229100"/>
          <p14:tracePt t="28545" x="1219200" y="4262438"/>
          <p14:tracePt t="28561" x="1295400" y="4281488"/>
          <p14:tracePt t="28578" x="1338263" y="4281488"/>
          <p14:tracePt t="28595" x="1357313" y="4281488"/>
          <p14:tracePt t="28611" x="1371600" y="4281488"/>
          <p14:tracePt t="28628" x="1385888" y="4281488"/>
          <p14:tracePt t="28645" x="1409700" y="4276725"/>
          <p14:tracePt t="28662" x="1457325" y="4257675"/>
          <p14:tracePt t="28679" x="1519238" y="4243388"/>
          <p14:tracePt t="28695" x="1557338" y="4224338"/>
          <p14:tracePt t="28712" x="1595438" y="4210050"/>
          <p14:tracePt t="28729" x="1604963" y="4205288"/>
          <p14:tracePt t="28745" x="1614488" y="4205288"/>
          <p14:tracePt t="28762" x="1628775" y="4181475"/>
          <p14:tracePt t="28778" x="1662113" y="4119563"/>
          <p14:tracePt t="28795" x="1704975" y="4043363"/>
          <p14:tracePt t="28812" x="1728788" y="3962400"/>
          <p14:tracePt t="28829" x="1757363" y="3890963"/>
          <p14:tracePt t="28845" x="1771650" y="3843338"/>
          <p14:tracePt t="28862" x="1790700" y="3810000"/>
          <p14:tracePt t="28879" x="1800225" y="3776663"/>
          <p14:tracePt t="28895" x="1814513" y="3757613"/>
          <p14:tracePt t="28912" x="1824038" y="3714750"/>
          <p14:tracePt t="28929" x="1833563" y="3681413"/>
          <p14:tracePt t="28945" x="1838325" y="3638550"/>
          <p14:tracePt t="28962" x="1843088" y="3595688"/>
          <p14:tracePt t="28979" x="1843088" y="3552825"/>
          <p14:tracePt t="28996" x="1843088" y="3514725"/>
          <p14:tracePt t="29012" x="1833563" y="3486150"/>
          <p14:tracePt t="29029" x="1824038" y="3457575"/>
          <p14:tracePt t="29045" x="1814513" y="3433763"/>
          <p14:tracePt t="29062" x="1804988" y="3414713"/>
          <p14:tracePt t="29079" x="1790700" y="3390900"/>
          <p14:tracePt t="29095" x="1776413" y="3362325"/>
          <p14:tracePt t="29112" x="1747838" y="3324225"/>
          <p14:tracePt t="29129" x="1724025" y="3300413"/>
          <p14:tracePt t="29145" x="1695450" y="3276600"/>
          <p14:tracePt t="29162" x="1666875" y="3257550"/>
          <p14:tracePt t="29179" x="1647825" y="3243263"/>
          <p14:tracePt t="29197" x="1624013" y="3228975"/>
          <p14:tracePt t="29212" x="1604963" y="3214688"/>
          <p14:tracePt t="29229" x="1590675" y="3209925"/>
          <p14:tracePt t="29245" x="1571625" y="3205163"/>
          <p14:tracePt t="29262" x="1547813" y="3200400"/>
          <p14:tracePt t="29279" x="1514475" y="3186113"/>
          <p14:tracePt t="29296" x="1485900" y="3181350"/>
          <p14:tracePt t="29312" x="1443038" y="3171825"/>
          <p14:tracePt t="29329" x="1428750" y="3167063"/>
          <p14:tracePt t="29345" x="1404938" y="3167063"/>
          <p14:tracePt t="29362" x="1385888" y="3167063"/>
          <p14:tracePt t="29379" x="1357313" y="3167063"/>
          <p14:tracePt t="29396" x="1323975" y="3171825"/>
          <p14:tracePt t="29412" x="1304925" y="3181350"/>
          <p14:tracePt t="29429" x="1285875" y="3181350"/>
          <p14:tracePt t="29446" x="1271588" y="3186113"/>
          <p14:tracePt t="29462" x="1257300" y="3195638"/>
          <p14:tracePt t="29479" x="1233488" y="3195638"/>
          <p14:tracePt t="29496" x="1195388" y="3195638"/>
          <p14:tracePt t="29496" x="1171575" y="3205163"/>
          <p14:tracePt t="29513" x="1133475" y="3228975"/>
          <p14:tracePt t="29529" x="1090613" y="3243263"/>
          <p14:tracePt t="29546" x="1066800" y="3257550"/>
          <p14:tracePt t="29562" x="1052513" y="3271838"/>
          <p14:tracePt t="29579" x="1038225" y="3276600"/>
          <p14:tracePt t="29596" x="1019175" y="3290888"/>
          <p14:tracePt t="29612" x="1000125" y="3305175"/>
          <p14:tracePt t="29629" x="985838" y="3319463"/>
          <p14:tracePt t="29646" x="976313" y="3328988"/>
          <p14:tracePt t="29663" x="966788" y="3333750"/>
          <p14:tracePt t="29679" x="962025" y="3333750"/>
          <p14:tracePt t="29736" x="962025" y="3338513"/>
          <p14:tracePt t="29746" x="952500" y="3343275"/>
          <p14:tracePt t="29768" x="942975" y="3348038"/>
          <p14:tracePt t="29768"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3338" y="1557338"/>
            <a:ext cx="9144000"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459" name="Titre 1"/>
          <p:cNvSpPr>
            <a:spLocks noGrp="1"/>
          </p:cNvSpPr>
          <p:nvPr>
            <p:ph type="title"/>
          </p:nvPr>
        </p:nvSpPr>
        <p:spPr>
          <a:xfrm>
            <a:off x="438150" y="260350"/>
            <a:ext cx="7543800" cy="652463"/>
          </a:xfrm>
        </p:spPr>
        <p:txBody>
          <a:bodyPr/>
          <a:lstStyle/>
          <a:p>
            <a:r>
              <a:rPr lang="fr-FR" altLang="fr-FR" dirty="0" err="1" smtClean="0"/>
              <a:t>Minitiouner</a:t>
            </a:r>
            <a:r>
              <a:rPr lang="fr-FR" altLang="fr-FR" dirty="0" smtClean="0"/>
              <a:t> </a:t>
            </a:r>
            <a:r>
              <a:rPr lang="fr-FR" altLang="fr-FR" dirty="0" err="1" smtClean="0"/>
              <a:t>built</a:t>
            </a:r>
            <a:r>
              <a:rPr lang="fr-FR" altLang="fr-FR" dirty="0" smtClean="0"/>
              <a:t> </a:t>
            </a:r>
            <a:r>
              <a:rPr lang="fr-FR" altLang="fr-FR" dirty="0" err="1" smtClean="0"/>
              <a:t>from</a:t>
            </a:r>
            <a:r>
              <a:rPr lang="fr-FR" altLang="fr-FR" dirty="0" smtClean="0"/>
              <a:t> BATC kit</a:t>
            </a:r>
          </a:p>
        </p:txBody>
      </p:sp>
    </p:spTree>
  </p:cSld>
  <p:clrMapOvr>
    <a:masterClrMapping/>
  </p:clrMapOvr>
  <mc:AlternateContent xmlns:mc="http://schemas.openxmlformats.org/markup-compatibility/2006">
    <mc:Choice xmlns="" xmlns:p14="http://schemas.microsoft.com/office/powerpoint/2010/main" Requires="p14">
      <p:transition spd="slow" p14:dur="2000" advTm="34310"/>
    </mc:Choice>
    <mc:Fallback>
      <p:transition spd="slow" advTm="3431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a:xfrm>
            <a:off x="323850" y="188913"/>
            <a:ext cx="7677150" cy="796925"/>
          </a:xfrm>
        </p:spPr>
        <p:txBody>
          <a:bodyPr/>
          <a:lstStyle/>
          <a:p>
            <a:r>
              <a:rPr lang="en-GB" altLang="fr-FR" smtClean="0"/>
              <a:t>Using a Pipo X8</a:t>
            </a:r>
          </a:p>
        </p:txBody>
      </p:sp>
      <p:pic>
        <p:nvPicPr>
          <p:cNvPr id="20483"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84213" y="1341438"/>
            <a:ext cx="6624637" cy="4967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5718"/>
    </mc:Choice>
    <mc:Fallback>
      <p:transition spd="slow" advTm="3571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a:xfrm>
            <a:off x="539750" y="188913"/>
            <a:ext cx="7543800" cy="652462"/>
          </a:xfrm>
        </p:spPr>
        <p:txBody>
          <a:bodyPr/>
          <a:lstStyle/>
          <a:p>
            <a:r>
              <a:rPr lang="en-GB" altLang="fr-FR" smtClean="0"/>
              <a:t>Minitioune v0.4c June 2016</a:t>
            </a:r>
          </a:p>
        </p:txBody>
      </p:sp>
      <p:pic>
        <p:nvPicPr>
          <p:cNvPr id="22531"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0825" y="836613"/>
            <a:ext cx="8353425" cy="5907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13990"/>
    </mc:Choice>
    <mc:Fallback>
      <p:transition spd="slow" advTm="13990"/>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12085" x="5653088" y="4286250"/>
          <p14:tracePt t="12184"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a:xfrm>
            <a:off x="468313" y="188913"/>
            <a:ext cx="7543800" cy="652462"/>
          </a:xfrm>
        </p:spPr>
        <p:txBody>
          <a:bodyPr/>
          <a:lstStyle/>
          <a:p>
            <a:r>
              <a:rPr lang="fr-FR" altLang="fr-FR" smtClean="0"/>
              <a:t>Minitioune v0.4c Expert mode</a:t>
            </a:r>
          </a:p>
        </p:txBody>
      </p:sp>
      <p:pic>
        <p:nvPicPr>
          <p:cNvPr id="23555"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0825" y="836613"/>
            <a:ext cx="8304213" cy="58848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18777"/>
    </mc:Choice>
    <mc:Fallback>
      <p:transition spd="slow" advTm="18777"/>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14098" x="4238625" y="2376488"/>
          <p14:tracePt t="14469" x="4224338" y="2357438"/>
          <p14:tracePt t="14477" x="4210050" y="2347913"/>
          <p14:tracePt t="14480" x="4205288" y="2338388"/>
          <p14:tracePt t="14497" x="4195763" y="2328863"/>
          <p14:tracePt t="14497" x="4167188" y="2309813"/>
          <p14:tracePt t="14513" x="4129088" y="2281238"/>
          <p14:tracePt t="14530" x="4081463" y="2257425"/>
          <p14:tracePt t="14547" x="4029075" y="2224088"/>
          <p14:tracePt t="14563" x="3957638" y="2181225"/>
          <p14:tracePt t="14580" x="3852863" y="2133600"/>
          <p14:tracePt t="14597" x="3771900" y="2090738"/>
          <p14:tracePt t="14613" x="3667125" y="2047875"/>
          <p14:tracePt t="14630" x="3552825" y="2019300"/>
          <p14:tracePt t="14647" x="3443288" y="2000250"/>
          <p14:tracePt t="14663" x="3328988" y="1995488"/>
          <p14:tracePt t="14680" x="3238500" y="1995488"/>
          <p14:tracePt t="14697" x="3157538" y="1995488"/>
          <p14:tracePt t="14714" x="3100388" y="1995488"/>
          <p14:tracePt t="14730" x="3043238" y="1990725"/>
          <p14:tracePt t="14747" x="3000375" y="1990725"/>
          <p14:tracePt t="14763" x="2938463" y="1990725"/>
          <p14:tracePt t="14780" x="2838450" y="2009775"/>
          <p14:tracePt t="14797" x="2767013" y="2028825"/>
          <p14:tracePt t="14814" x="2714625" y="2047875"/>
          <p14:tracePt t="14831" x="2681288" y="2062163"/>
          <p14:tracePt t="14847" x="2662238" y="2071688"/>
          <p14:tracePt t="14864" x="2633663" y="2090738"/>
          <p14:tracePt t="14881" x="2595563" y="2109788"/>
          <p14:tracePt t="14897" x="2552700" y="2143125"/>
          <p14:tracePt t="14913" x="2514600" y="2176463"/>
          <p14:tracePt t="14930" x="2476500" y="2205038"/>
          <p14:tracePt t="14947" x="2443163" y="2228850"/>
          <p14:tracePt t="14964" x="2424113" y="2247900"/>
          <p14:tracePt t="14981" x="2409825" y="2281238"/>
          <p14:tracePt t="14997" x="2390775" y="2309813"/>
          <p14:tracePt t="15014" x="2352675" y="2343150"/>
          <p14:tracePt t="15030" x="2314575" y="2386013"/>
          <p14:tracePt t="15047" x="2281238" y="2438400"/>
          <p14:tracePt t="15064" x="2252663" y="2495550"/>
          <p14:tracePt t="15081" x="2233613" y="2543175"/>
          <p14:tracePt t="15097" x="2224088" y="2576513"/>
          <p14:tracePt t="15114" x="2214563" y="2609850"/>
          <p14:tracePt t="15130" x="2214563" y="2633663"/>
          <p14:tracePt t="15148" x="2214563" y="2657475"/>
          <p14:tracePt t="15164" x="2214563" y="2695575"/>
          <p14:tracePt t="15164" x="2214563" y="2719388"/>
          <p14:tracePt t="15181" x="2219325" y="2781300"/>
          <p14:tracePt t="15197" x="2233613" y="2828925"/>
          <p14:tracePt t="15214" x="2257425" y="2871788"/>
          <p14:tracePt t="15230" x="2266950" y="2895600"/>
          <p14:tracePt t="15247" x="2281238" y="2914650"/>
          <p14:tracePt t="15264" x="2295525" y="2928938"/>
          <p14:tracePt t="15281" x="2309813" y="2952750"/>
          <p14:tracePt t="15297" x="2338388" y="2976563"/>
          <p14:tracePt t="15314" x="2366963" y="3005138"/>
          <p14:tracePt t="15330" x="2395538" y="3038475"/>
          <p14:tracePt t="15347" x="2443163" y="3076575"/>
          <p14:tracePt t="15364" x="2500313" y="3148013"/>
          <p14:tracePt t="15381" x="2547938" y="3186113"/>
          <p14:tracePt t="15397" x="2595563" y="3224213"/>
          <p14:tracePt t="15414" x="2638425" y="3257550"/>
          <p14:tracePt t="15431" x="2686050" y="3286125"/>
          <p14:tracePt t="15447" x="2728913" y="3314700"/>
          <p14:tracePt t="15464" x="2771775" y="3348038"/>
          <p14:tracePt t="15481" x="2814638" y="3367088"/>
          <p14:tracePt t="15497" x="2857500" y="3390900"/>
          <p14:tracePt t="15514" x="2905125" y="3400425"/>
          <p14:tracePt t="15531" x="2971800" y="3429000"/>
          <p14:tracePt t="15547" x="3062288" y="3467100"/>
          <p14:tracePt t="15564" x="3200400" y="3509963"/>
          <p14:tracePt t="15581" x="3276600" y="3519488"/>
          <p14:tracePt t="15597" x="3333750" y="3519488"/>
          <p14:tracePt t="15614" x="3395663" y="3524250"/>
          <p14:tracePt t="15631" x="3452813" y="3524250"/>
          <p14:tracePt t="15647" x="3529013" y="3529013"/>
          <p14:tracePt t="15664" x="3581400" y="3529013"/>
          <p14:tracePt t="15681" x="3619500" y="3529013"/>
          <p14:tracePt t="15697" x="3662363" y="3529013"/>
          <p14:tracePt t="15714" x="3714750" y="3529013"/>
          <p14:tracePt t="15731" x="3786188" y="3529013"/>
          <p14:tracePt t="15748" x="3862388" y="3529013"/>
          <p14:tracePt t="15764" x="3971925" y="3505200"/>
          <p14:tracePt t="15781" x="4010025" y="3490913"/>
          <p14:tracePt t="15797" x="4029075" y="3481388"/>
          <p14:tracePt t="15815" x="4043363" y="3476625"/>
          <p14:tracePt t="15831" x="4071938" y="3462338"/>
          <p14:tracePt t="15848" x="4110038" y="3443288"/>
          <p14:tracePt t="15864" x="4152900" y="3419475"/>
          <p14:tracePt t="15881" x="4195763" y="3390900"/>
          <p14:tracePt t="15898" x="4214813" y="3367088"/>
          <p14:tracePt t="15914" x="4224338" y="3357563"/>
          <p14:tracePt t="15931" x="4233863" y="3348038"/>
          <p14:tracePt t="15948" x="4248150" y="3328988"/>
          <p14:tracePt t="15964" x="4295775" y="3267075"/>
          <p14:tracePt t="15981" x="4324350" y="3219450"/>
          <p14:tracePt t="15998" x="4338638" y="3186113"/>
          <p14:tracePt t="16014" x="4348163" y="3157538"/>
          <p14:tracePt t="16031" x="4348163" y="3138488"/>
          <p14:tracePt t="16048" x="4348163" y="3109913"/>
          <p14:tracePt t="16064" x="4348163" y="3081338"/>
          <p14:tracePt t="16081" x="4348163" y="3048000"/>
          <p14:tracePt t="16098" x="4352925" y="3005138"/>
          <p14:tracePt t="16114" x="4352925" y="2967038"/>
          <p14:tracePt t="16131" x="4348163" y="2933700"/>
          <p14:tracePt t="16148" x="4343400" y="2909888"/>
          <p14:tracePt t="16148" x="4338638" y="2900363"/>
          <p14:tracePt t="16165" x="4329113" y="2871788"/>
          <p14:tracePt t="16181" x="4319588" y="2852738"/>
          <p14:tracePt t="16198" x="4300538" y="2814638"/>
          <p14:tracePt t="16214" x="4276725" y="2781300"/>
          <p14:tracePt t="16231" x="4238625" y="2743200"/>
          <p14:tracePt t="16248" x="4214813" y="2714625"/>
          <p14:tracePt t="16265" x="4186238" y="2690813"/>
          <p14:tracePt t="16281" x="4167188" y="2667000"/>
          <p14:tracePt t="16298" x="4138613" y="2643188"/>
          <p14:tracePt t="16315" x="4110038" y="2609850"/>
          <p14:tracePt t="16332" x="4081463" y="2571750"/>
          <p14:tracePt t="16348" x="4014788" y="2524125"/>
          <p14:tracePt t="16365" x="3981450" y="2505075"/>
          <p14:tracePt t="16381" x="3962400" y="2490788"/>
          <p14:tracePt t="16398" x="3948113" y="2481263"/>
          <p14:tracePt t="16415" x="3929063" y="2476500"/>
          <p14:tracePt t="16432" x="3919538" y="2471738"/>
          <p14:tracePt t="16448" x="3905250" y="2466975"/>
          <p14:tracePt t="16465" x="3886200" y="2462213"/>
          <p14:tracePt t="16481" x="3862388" y="2457450"/>
          <p14:tracePt t="16498" x="3843338" y="2457450"/>
          <p14:tracePt t="16515" x="3819525" y="2457450"/>
          <p14:tracePt t="16532" x="3810000" y="2457450"/>
          <p14:tracePt t="16548" x="3790950" y="2457450"/>
          <p14:tracePt t="16565" x="3781425" y="2457450"/>
          <p14:tracePt t="16581" x="3771900" y="2457450"/>
          <p14:tracePt t="16598" x="3762375" y="2457450"/>
          <p14:tracePt t="16614" x="3757613" y="2457450"/>
          <p14:tracePt t="16661" x="3752850" y="2457450"/>
          <p14:tracePt t="16669" x="3752850" y="2452688"/>
          <p14:tracePt t="16681" x="3748088" y="2452688"/>
          <p14:tracePt t="16685" x="3738563" y="2447925"/>
          <p14:tracePt t="16698" x="3724275" y="2447925"/>
          <p14:tracePt t="16781" x="3719513" y="2447925"/>
          <p14:tracePt t="16829" x="3714750" y="2447925"/>
          <p14:tracePt t="17020" x="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a:xfrm>
            <a:off x="468313" y="188913"/>
            <a:ext cx="7543800" cy="652462"/>
          </a:xfrm>
        </p:spPr>
        <p:txBody>
          <a:bodyPr/>
          <a:lstStyle/>
          <a:p>
            <a:r>
              <a:rPr lang="fr-FR" altLang="fr-FR" smtClean="0"/>
              <a:t>Minitioune v0.4c Expert mode</a:t>
            </a:r>
          </a:p>
        </p:txBody>
      </p:sp>
      <p:sp>
        <p:nvSpPr>
          <p:cNvPr id="2" name="ZoneTexte 1"/>
          <p:cNvSpPr txBox="1"/>
          <p:nvPr/>
        </p:nvSpPr>
        <p:spPr>
          <a:xfrm>
            <a:off x="660400" y="1052513"/>
            <a:ext cx="7200900" cy="1938992"/>
          </a:xfrm>
          <a:prstGeom prst="rect">
            <a:avLst/>
          </a:prstGeom>
          <a:noFill/>
        </p:spPr>
        <p:txBody>
          <a:bodyPr>
            <a:spAutoFit/>
          </a:bodyPr>
          <a:lstStyle/>
          <a:p>
            <a:pPr>
              <a:defRPr/>
            </a:pPr>
            <a:r>
              <a:rPr lang="en-US" sz="2400" dirty="0">
                <a:latin typeface="+mj-lt"/>
              </a:rPr>
              <a:t>This new Expert mode is </a:t>
            </a:r>
            <a:r>
              <a:rPr lang="en-US" sz="2400" dirty="0" smtClean="0">
                <a:latin typeface="+mj-lt"/>
              </a:rPr>
              <a:t>more </a:t>
            </a:r>
            <a:r>
              <a:rPr lang="en-US" sz="2400" dirty="0">
                <a:latin typeface="+mj-lt"/>
              </a:rPr>
              <a:t>simple and shows only what we need:</a:t>
            </a:r>
          </a:p>
          <a:p>
            <a:pPr>
              <a:defRPr/>
            </a:pPr>
            <a:r>
              <a:rPr lang="en-US" sz="2400" dirty="0">
                <a:latin typeface="+mj-lt"/>
              </a:rPr>
              <a:t> </a:t>
            </a:r>
            <a:r>
              <a:rPr lang="en-US" sz="2400" dirty="0">
                <a:solidFill>
                  <a:srgbClr val="FFFF00"/>
                </a:solidFill>
                <a:latin typeface="+mj-lt"/>
              </a:rPr>
              <a:t>The scan strategy </a:t>
            </a:r>
            <a:r>
              <a:rPr lang="en-US" sz="2400" dirty="0">
                <a:latin typeface="+mj-lt"/>
              </a:rPr>
              <a:t>we use</a:t>
            </a:r>
          </a:p>
          <a:p>
            <a:pPr>
              <a:defRPr/>
            </a:pPr>
            <a:r>
              <a:rPr lang="en-US" sz="2400" dirty="0">
                <a:latin typeface="+mj-lt"/>
              </a:rPr>
              <a:t> </a:t>
            </a:r>
            <a:r>
              <a:rPr lang="en-US" sz="2400" dirty="0">
                <a:solidFill>
                  <a:srgbClr val="FFFF00"/>
                </a:solidFill>
                <a:latin typeface="+mj-lt"/>
              </a:rPr>
              <a:t>The graphic </a:t>
            </a:r>
            <a:r>
              <a:rPr lang="en-US" sz="2400" dirty="0">
                <a:latin typeface="+mj-lt"/>
              </a:rPr>
              <a:t>that shows the derotator searching to lock the signal around the frequency </a:t>
            </a:r>
            <a:r>
              <a:rPr lang="en-US" sz="2400" dirty="0" smtClean="0">
                <a:latin typeface="+mj-lt"/>
              </a:rPr>
              <a:t>asked</a:t>
            </a:r>
            <a:endParaRPr lang="en-US" sz="2400" dirty="0">
              <a:latin typeface="+mj-lt"/>
            </a:endParaRPr>
          </a:p>
        </p:txBody>
      </p:sp>
      <p:pic>
        <p:nvPicPr>
          <p:cNvPr id="25604"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16781" y="3429000"/>
            <a:ext cx="6688138" cy="2982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76508"/>
    </mc:Choice>
    <mc:Fallback>
      <p:transition spd="slow" advTm="76508"/>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6483" x="4795838" y="4229100"/>
          <p14:tracePt t="6549" x="0" y="0"/>
        </p14:tracePtLst>
        <p14:tracePtLst>
          <p14:tracePt t="12884" x="7339013" y="4800600"/>
          <p14:tracePt t="13127" x="7334250" y="4800600"/>
          <p14:tracePt t="13151" x="7329488" y="4800600"/>
          <p14:tracePt t="13167" x="7315200" y="4800600"/>
          <p14:tracePt t="13183" x="7310438" y="4795838"/>
          <p14:tracePt t="13183" x="7296150" y="4791075"/>
          <p14:tracePt t="13196" x="7281863" y="4786313"/>
          <p14:tracePt t="13213" x="7243763" y="4772025"/>
          <p14:tracePt t="13230" x="7158038" y="4724400"/>
          <p14:tracePt t="13247" x="7067550" y="4691063"/>
          <p14:tracePt t="13263" x="6938963" y="4648200"/>
          <p14:tracePt t="13280" x="6786563" y="4629150"/>
          <p14:tracePt t="13296" x="6681788" y="4610100"/>
          <p14:tracePt t="13313" x="6619875" y="4610100"/>
          <p14:tracePt t="13330" x="6596063" y="4605338"/>
          <p14:tracePt t="13347" x="6572250" y="4591050"/>
          <p14:tracePt t="13363" x="6553200" y="4586288"/>
          <p14:tracePt t="13380" x="6519863" y="4572000"/>
          <p14:tracePt t="13396" x="6472238" y="4557713"/>
          <p14:tracePt t="13413" x="6424613" y="4548188"/>
          <p14:tracePt t="13430" x="6372225" y="4538663"/>
          <p14:tracePt t="13447" x="6343650" y="4529138"/>
          <p14:tracePt t="13463" x="6324600" y="4514850"/>
          <p14:tracePt t="13480" x="6281738" y="4495800"/>
          <p14:tracePt t="13497" x="6210300" y="4471988"/>
          <p14:tracePt t="13513" x="6138863" y="4452938"/>
          <p14:tracePt t="13530" x="6062663" y="4429125"/>
          <p14:tracePt t="13547" x="6000750" y="4405313"/>
          <p14:tracePt t="13563" x="5943600" y="4386263"/>
          <p14:tracePt t="13580" x="5891213" y="4362450"/>
          <p14:tracePt t="13597" x="5838825" y="4338638"/>
          <p14:tracePt t="13613" x="5786438" y="4319588"/>
          <p14:tracePt t="13630" x="5691188" y="4305300"/>
          <p14:tracePt t="13647" x="5619750" y="4305300"/>
          <p14:tracePt t="13663" x="5557838" y="4300538"/>
          <p14:tracePt t="13680" x="5519738" y="4300538"/>
          <p14:tracePt t="13697" x="5486400" y="4300538"/>
          <p14:tracePt t="13713" x="5457825" y="4305300"/>
          <p14:tracePt t="13730" x="5438775" y="4310063"/>
          <p14:tracePt t="13747" x="5405438" y="4319588"/>
          <p14:tracePt t="13764" x="5367338" y="4333875"/>
          <p14:tracePt t="13780" x="5343525" y="4352925"/>
          <p14:tracePt t="13797" x="5324475" y="4367213"/>
          <p14:tracePt t="13814" x="5310188" y="4381500"/>
          <p14:tracePt t="13830" x="5276850" y="4424363"/>
          <p14:tracePt t="13847" x="5233988" y="4443413"/>
          <p14:tracePt t="13864" x="5181600" y="4491038"/>
          <p14:tracePt t="13880" x="5129213" y="4538663"/>
          <p14:tracePt t="13897" x="5091113" y="4581525"/>
          <p14:tracePt t="13914" x="5062538" y="4633913"/>
          <p14:tracePt t="13930" x="5038725" y="4686300"/>
          <p14:tracePt t="13947" x="5029200" y="4724400"/>
          <p14:tracePt t="13964" x="5010150" y="4781550"/>
          <p14:tracePt t="13980" x="4986338" y="4824413"/>
          <p14:tracePt t="13997" x="4967288" y="4891088"/>
          <p14:tracePt t="14013" x="4953000" y="4967288"/>
          <p14:tracePt t="14030" x="4943475" y="5091113"/>
          <p14:tracePt t="14047" x="4943475" y="5157788"/>
          <p14:tracePt t="14064" x="4943475" y="5224463"/>
          <p14:tracePt t="14080" x="4943475" y="5281613"/>
          <p14:tracePt t="14097" x="4948238" y="5329238"/>
          <p14:tracePt t="14114" x="4972050" y="5386388"/>
          <p14:tracePt t="14130" x="5000625" y="5443538"/>
          <p14:tracePt t="14147" x="5029200" y="5500688"/>
          <p14:tracePt t="14164" x="5048250" y="5538788"/>
          <p14:tracePt t="14181" x="5072063" y="5567363"/>
          <p14:tracePt t="14197" x="5095875" y="5595938"/>
          <p14:tracePt t="14214" x="5110163" y="5614988"/>
          <p14:tracePt t="14230" x="5153025" y="5662613"/>
          <p14:tracePt t="14247" x="5191125" y="5691188"/>
          <p14:tracePt t="14263" x="5238750" y="5719763"/>
          <p14:tracePt t="14280" x="5286375" y="5753100"/>
          <p14:tracePt t="14297" x="5314950" y="5762625"/>
          <p14:tracePt t="14313" x="5343525" y="5776913"/>
          <p14:tracePt t="14330" x="5367338" y="5786438"/>
          <p14:tracePt t="14347" x="5400675" y="5800725"/>
          <p14:tracePt t="14363" x="5438775" y="5810250"/>
          <p14:tracePt t="14380" x="5481638" y="5815013"/>
          <p14:tracePt t="14397" x="5514975" y="5815013"/>
          <p14:tracePt t="14414" x="5543550" y="5815013"/>
          <p14:tracePt t="14430" x="5567363" y="5805488"/>
          <p14:tracePt t="14447" x="5586413" y="5795963"/>
          <p14:tracePt t="14464" x="5619750" y="5786438"/>
          <p14:tracePt t="14481" x="5657850" y="5762625"/>
          <p14:tracePt t="14497" x="5700713" y="5753100"/>
          <p14:tracePt t="14514" x="5748338" y="5734050"/>
          <p14:tracePt t="14531" x="5781675" y="5715000"/>
          <p14:tracePt t="14547" x="5805488" y="5700713"/>
          <p14:tracePt t="14564" x="5810250" y="5691188"/>
          <p14:tracePt t="14581" x="5819775" y="5686425"/>
          <p14:tracePt t="14597" x="5838825" y="5672138"/>
          <p14:tracePt t="14614" x="5900738" y="5629275"/>
          <p14:tracePt t="14631" x="5938838" y="5591175"/>
          <p14:tracePt t="14647" x="5976938" y="5543550"/>
          <p14:tracePt t="14664" x="5995988" y="5505450"/>
          <p14:tracePt t="14681" x="6010275" y="5467350"/>
          <p14:tracePt t="14697" x="6019800" y="5434013"/>
          <p14:tracePt t="14714" x="6029325" y="5405438"/>
          <p14:tracePt t="14731" x="6043613" y="5362575"/>
          <p14:tracePt t="14747" x="6062663" y="5310188"/>
          <p14:tracePt t="14764" x="6096000" y="5257800"/>
          <p14:tracePt t="14781" x="6110288" y="5214938"/>
          <p14:tracePt t="14798" x="6115050" y="5176838"/>
          <p14:tracePt t="14814" x="6115050" y="5119688"/>
          <p14:tracePt t="14831" x="6115050" y="5081588"/>
          <p14:tracePt t="14847" x="6115050" y="5033963"/>
          <p14:tracePt t="14864" x="6115050" y="4976813"/>
          <p14:tracePt t="14881" x="6115050" y="4914900"/>
          <p14:tracePt t="14898" x="6105525" y="4857750"/>
          <p14:tracePt t="14914" x="6096000" y="4824413"/>
          <p14:tracePt t="14931" x="6086475" y="4791075"/>
          <p14:tracePt t="14947" x="6076950" y="4767263"/>
          <p14:tracePt t="14964" x="6062663" y="4733925"/>
          <p14:tracePt t="14980" x="6053138" y="4710113"/>
          <p14:tracePt t="14997" x="6038850" y="4681538"/>
          <p14:tracePt t="15014" x="6005513" y="4638675"/>
          <p14:tracePt t="15031" x="5981700" y="4614863"/>
          <p14:tracePt t="15047" x="5957888" y="4591050"/>
          <p14:tracePt t="15064" x="5943600" y="4576763"/>
          <p14:tracePt t="15081" x="5924550" y="4562475"/>
          <p14:tracePt t="15097" x="5905500" y="4543425"/>
          <p14:tracePt t="15114" x="5881688" y="4529138"/>
          <p14:tracePt t="15131" x="5862638" y="4514850"/>
          <p14:tracePt t="15147" x="5843588" y="4505325"/>
          <p14:tracePt t="15164" x="5819775" y="4500563"/>
          <p14:tracePt t="15181" x="5810250" y="4491038"/>
          <p14:tracePt t="15197" x="5800725" y="4491038"/>
          <p14:tracePt t="15214" x="5791200" y="4491038"/>
          <p14:tracePt t="15231" x="5786438" y="4491038"/>
          <p14:tracePt t="15247" x="5776913" y="4491038"/>
          <p14:tracePt t="15264" x="5762625" y="4491038"/>
          <p14:tracePt t="15281" x="5738813" y="4491038"/>
          <p14:tracePt t="15297" x="5715000" y="4491038"/>
          <p14:tracePt t="15314" x="5710238" y="4495800"/>
          <p14:tracePt t="15331" x="5705475" y="4495800"/>
          <p14:tracePt t="15374" x="5700713" y="4495800"/>
          <p14:tracePt t="15398" x="5695950" y="4495800"/>
          <p14:tracePt t="16084" x="0" y="0"/>
        </p14:tracePtLst>
        <p14:tracePtLst>
          <p14:tracePt t="29845" x="4191000" y="5172075"/>
          <p14:tracePt t="29967" x="4195763" y="5172075"/>
          <p14:tracePt t="30071" x="4195763" y="5176838"/>
          <p14:tracePt t="30079" x="4200525" y="5186363"/>
          <p14:tracePt t="30087" x="4210050" y="5191125"/>
          <p14:tracePt t="30095" x="4233863" y="5210175"/>
          <p14:tracePt t="30112" x="4252913" y="5214938"/>
          <p14:tracePt t="30120" x="4267200" y="5229225"/>
          <p14:tracePt t="30127" x="4305300" y="5248275"/>
          <p14:tracePt t="30143" x="4338638" y="5295900"/>
          <p14:tracePt t="30160" x="4376738" y="5343525"/>
          <p14:tracePt t="30177" x="4429125" y="5429250"/>
          <p14:tracePt t="30193" x="4514850" y="5538788"/>
          <p14:tracePt t="30210" x="4624388" y="5638800"/>
          <p14:tracePt t="30227" x="4695825" y="5710238"/>
          <p14:tracePt t="30243" x="4738688" y="5753100"/>
          <p14:tracePt t="30260" x="4748213" y="5762625"/>
          <p14:tracePt t="30277" x="4757738" y="5772150"/>
          <p14:tracePt t="30293" x="4767263" y="5781675"/>
          <p14:tracePt t="30310" x="4791075" y="5805488"/>
          <p14:tracePt t="30327" x="4838700" y="5824538"/>
          <p14:tracePt t="30327" x="4862513" y="5829300"/>
          <p14:tracePt t="30344" x="4900613" y="5843588"/>
          <p14:tracePt t="30360" x="4905375" y="5848350"/>
          <p14:tracePt t="30423" x="4905375" y="5853113"/>
          <p14:tracePt t="30431" x="4919663" y="5857875"/>
          <p14:tracePt t="30443" x="4933950" y="5862638"/>
          <p14:tracePt t="30444" x="4981575" y="5881688"/>
          <p14:tracePt t="30460" x="5062538" y="5895975"/>
          <p14:tracePt t="30477" x="5110163" y="5900738"/>
          <p14:tracePt t="30493" x="5114925" y="5905500"/>
          <p14:tracePt t="30575" x="5119688" y="5905500"/>
          <p14:tracePt t="30583" x="5129213" y="5910263"/>
          <p14:tracePt t="30591" x="5138738" y="5915025"/>
          <p14:tracePt t="30599" x="5162550" y="5915025"/>
          <p14:tracePt t="30610" x="5167313" y="5915025"/>
          <p14:tracePt t="30671" x="5172075" y="5915025"/>
          <p14:tracePt t="30695" x="5176838" y="5915025"/>
          <p14:tracePt t="30700" x="5186363" y="5910263"/>
          <p14:tracePt t="30711" x="5195888" y="5905500"/>
          <p14:tracePt t="30719" x="5205413" y="5900738"/>
          <p14:tracePt t="30727" x="5219700" y="5891213"/>
          <p14:tracePt t="30727" x="5224463" y="5891213"/>
          <p14:tracePt t="30775" x="5224463" y="5886450"/>
          <p14:tracePt t="30903" x="5224463" y="5891213"/>
          <p14:tracePt t="30911" x="5224463" y="5900738"/>
          <p14:tracePt t="30938" x="5224463" y="5905500"/>
          <p14:tracePt t="31007" x="5224463" y="5900738"/>
          <p14:tracePt t="31023" x="5229225" y="5900738"/>
          <p14:tracePt t="31038" x="5233988" y="5891213"/>
          <p14:tracePt t="31038" x="5238750" y="5891213"/>
          <p14:tracePt t="31043" x="5253038" y="5881688"/>
          <p14:tracePt t="31060" x="5257800" y="5876925"/>
          <p14:tracePt t="31077" x="5276850" y="5872163"/>
          <p14:tracePt t="31093" x="5276850" y="5867400"/>
          <p14:tracePt t="31287" x="5281613" y="5867400"/>
          <p14:tracePt t="31305" x="5286375" y="5867400"/>
          <p14:tracePt t="31327" x="5291138" y="5862638"/>
          <p14:tracePt t="31328" x="5291138" y="5857875"/>
          <p14:tracePt t="31527" x="0" y="0"/>
        </p14:tracePtLst>
        <p14:tracePtLst>
          <p14:tracePt t="38830" x="2228850" y="5657850"/>
          <p14:tracePt t="39144" x="2233613" y="5657850"/>
          <p14:tracePt t="39150" x="2243138" y="5657850"/>
          <p14:tracePt t="39168" x="2247900" y="5653088"/>
          <p14:tracePt t="39184" x="2252663" y="5653088"/>
          <p14:tracePt t="39184" x="2257425" y="5653088"/>
          <p14:tracePt t="39200" x="2262188" y="5653088"/>
          <p14:tracePt t="39217" x="2295525" y="5653088"/>
          <p14:tracePt t="39233" x="2362200" y="5667375"/>
          <p14:tracePt t="39250" x="2462213" y="5681663"/>
          <p14:tracePt t="39267" x="2581275" y="5686425"/>
          <p14:tracePt t="39284" x="2652713" y="5686425"/>
          <p14:tracePt t="39300" x="2671763" y="5686425"/>
          <p14:tracePt t="39317" x="2676525" y="5686425"/>
          <p14:tracePt t="39334" x="2686050" y="5686425"/>
          <p14:tracePt t="39351" x="2709863" y="5691188"/>
          <p14:tracePt t="39367" x="2847975" y="5695950"/>
          <p14:tracePt t="39385" x="2986088" y="5695950"/>
          <p14:tracePt t="39400" x="3119438" y="5695950"/>
          <p14:tracePt t="39417" x="3205163" y="5686425"/>
          <p14:tracePt t="39434" x="3219450" y="5681663"/>
          <p14:tracePt t="39451" x="3224213" y="5676900"/>
          <p14:tracePt t="39467" x="3228975" y="5676900"/>
          <p14:tracePt t="39484" x="3252788" y="5676900"/>
          <p14:tracePt t="39500" x="3309938" y="5676900"/>
          <p14:tracePt t="39517" x="3386138" y="5676900"/>
          <p14:tracePt t="39534" x="3457575" y="5672138"/>
          <p14:tracePt t="39551" x="3481388" y="5662613"/>
          <p14:tracePt t="39567" x="3486150" y="5657850"/>
          <p14:tracePt t="39584" x="3490913" y="5657850"/>
          <p14:tracePt t="39601" x="3495675" y="5638800"/>
          <p14:tracePt t="39617" x="3519488" y="5610225"/>
          <p14:tracePt t="39634" x="3548063" y="5576888"/>
          <p14:tracePt t="39651" x="3576638" y="5543550"/>
          <p14:tracePt t="39667" x="3581400" y="5519738"/>
          <p14:tracePt t="39685" x="3581400" y="5495925"/>
          <p14:tracePt t="39701" x="3567113" y="5462588"/>
          <p14:tracePt t="39718" x="3557588" y="5434013"/>
          <p14:tracePt t="39734" x="3548063" y="5405438"/>
          <p14:tracePt t="39751" x="3519488" y="5367338"/>
          <p14:tracePt t="39767" x="3467100" y="5319713"/>
          <p14:tracePt t="39784" x="3400425" y="5272088"/>
          <p14:tracePt t="39801" x="3314700" y="5229225"/>
          <p14:tracePt t="39818" x="3224213" y="5200650"/>
          <p14:tracePt t="39834" x="3133725" y="5176838"/>
          <p14:tracePt t="39851" x="3048000" y="5153025"/>
          <p14:tracePt t="39867" x="2986088" y="5143500"/>
          <p14:tracePt t="39884" x="2928938" y="5143500"/>
          <p14:tracePt t="39901" x="2857500" y="5143500"/>
          <p14:tracePt t="39918" x="2771775" y="5143500"/>
          <p14:tracePt t="39934" x="2676525" y="5153025"/>
          <p14:tracePt t="39951" x="2581275" y="5172075"/>
          <p14:tracePt t="39968" x="2438400" y="5219700"/>
          <p14:tracePt t="39984" x="2352675" y="5262563"/>
          <p14:tracePt t="40001" x="2286000" y="5295900"/>
          <p14:tracePt t="40018" x="2209800" y="5343525"/>
          <p14:tracePt t="40034" x="2133600" y="5395913"/>
          <p14:tracePt t="40051" x="2057400" y="5443538"/>
          <p14:tracePt t="40067" x="2009775" y="5505450"/>
          <p14:tracePt t="40084" x="1971675" y="5553075"/>
          <p14:tracePt t="40101" x="1943100" y="5591175"/>
          <p14:tracePt t="40118" x="1933575" y="5614988"/>
          <p14:tracePt t="40134" x="1928813" y="5624513"/>
          <p14:tracePt t="40151" x="1928813" y="5643563"/>
          <p14:tracePt t="40168" x="1938338" y="5672138"/>
          <p14:tracePt t="40184" x="1952625" y="5691188"/>
          <p14:tracePt t="40201" x="1966913" y="5719763"/>
          <p14:tracePt t="40218" x="1995488" y="5743575"/>
          <p14:tracePt t="40234" x="2038350" y="5772150"/>
          <p14:tracePt t="40251" x="2076450" y="5795963"/>
          <p14:tracePt t="40268" x="2133600" y="5819775"/>
          <p14:tracePt t="40284" x="2185988" y="5843588"/>
          <p14:tracePt t="40301" x="2224088" y="5857875"/>
          <p14:tracePt t="40318" x="2266950" y="5872163"/>
          <p14:tracePt t="40334" x="2300288" y="5881688"/>
          <p14:tracePt t="40351" x="2352675" y="5891213"/>
          <p14:tracePt t="40368" x="2390775" y="5900738"/>
          <p14:tracePt t="40385" x="2438400" y="5910263"/>
          <p14:tracePt t="40401" x="2500313" y="5919788"/>
          <p14:tracePt t="40418" x="2571750" y="5924550"/>
          <p14:tracePt t="40434" x="2643188" y="5924550"/>
          <p14:tracePt t="40451" x="2709863" y="5924550"/>
          <p14:tracePt t="40468" x="2762250" y="5919788"/>
          <p14:tracePt t="40485" x="2809875" y="5915025"/>
          <p14:tracePt t="40501" x="2838450" y="5915025"/>
          <p14:tracePt t="40518" x="2867025" y="5910263"/>
          <p14:tracePt t="40534" x="2895600" y="5905500"/>
          <p14:tracePt t="40551" x="2933700" y="5895975"/>
          <p14:tracePt t="40568" x="2962275" y="5891213"/>
          <p14:tracePt t="40585" x="2986088" y="5876925"/>
          <p14:tracePt t="40601" x="3005138" y="5862638"/>
          <p14:tracePt t="40640" x="3009900" y="5862638"/>
          <p14:tracePt t="40768"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a:xfrm>
            <a:off x="468313" y="255588"/>
            <a:ext cx="7543800" cy="581025"/>
          </a:xfrm>
        </p:spPr>
        <p:txBody>
          <a:bodyPr/>
          <a:lstStyle/>
          <a:p>
            <a:r>
              <a:rPr lang="fr-FR" altLang="fr-FR" smtClean="0"/>
              <a:t>Minitioune v0.4c Expert mode</a:t>
            </a:r>
          </a:p>
        </p:txBody>
      </p:sp>
      <p:pic>
        <p:nvPicPr>
          <p:cNvPr id="24579"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388" y="836613"/>
            <a:ext cx="8388350" cy="59324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68343"/>
    </mc:Choice>
    <mc:Fallback>
      <p:transition spd="slow" advTm="68343"/>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9733" x="4433888" y="2976563"/>
          <p14:tracePt t="10047" x="4429125" y="2976563"/>
          <p14:tracePt t="10055" x="4419600" y="2976563"/>
          <p14:tracePt t="10063" x="4410075" y="2976563"/>
          <p14:tracePt t="10071" x="4386263" y="2976563"/>
          <p14:tracePt t="10083" x="4362450" y="2976563"/>
          <p14:tracePt t="10099" x="4319588" y="2976563"/>
          <p14:tracePt t="10116" x="4262438" y="2995613"/>
          <p14:tracePt t="10132" x="4195763" y="3014663"/>
          <p14:tracePt t="10149" x="4095750" y="3033713"/>
          <p14:tracePt t="10166" x="3971925" y="3052763"/>
          <p14:tracePt t="10183" x="3914775" y="3071813"/>
          <p14:tracePt t="10200" x="3876675" y="3086100"/>
          <p14:tracePt t="10216" x="3833813" y="3095625"/>
          <p14:tracePt t="10232" x="3776663" y="3119438"/>
          <p14:tracePt t="10249" x="3700463" y="3148013"/>
          <p14:tracePt t="10266" x="3624263" y="3181350"/>
          <p14:tracePt t="10282" x="3562350" y="3205163"/>
          <p14:tracePt t="10299" x="3543300" y="3214688"/>
          <p14:tracePt t="10351" x="3538538" y="3214688"/>
          <p14:tracePt t="10367" x="3533775" y="3214688"/>
          <p14:tracePt t="10495" x="3529013" y="3214688"/>
          <p14:tracePt t="10511" x="3505200" y="3214688"/>
          <p14:tracePt t="10519" x="3486150" y="3214688"/>
          <p14:tracePt t="10527" x="3476625" y="3214688"/>
          <p14:tracePt t="10534" x="3457575" y="3219450"/>
          <p14:tracePt t="10575" x="3452813" y="3219450"/>
          <p14:tracePt t="10599" x="3448050" y="3219450"/>
          <p14:tracePt t="10600" x="3443288" y="3219450"/>
          <p14:tracePt t="10623" x="3438525" y="3219450"/>
          <p14:tracePt t="10647" x="3438525" y="3214688"/>
          <p14:tracePt t="10663" x="3429000" y="3209925"/>
          <p14:tracePt t="10666" x="3424238" y="3209925"/>
          <p14:tracePt t="10677" x="3414713" y="3200400"/>
          <p14:tracePt t="10683" x="3400425" y="3186113"/>
          <p14:tracePt t="10700" x="3386138" y="3186113"/>
          <p14:tracePt t="10735" x="3381375" y="3186113"/>
          <p14:tracePt t="10751" x="3376613" y="3186113"/>
          <p14:tracePt t="10775" x="3371850" y="3186113"/>
          <p14:tracePt t="10783" x="3367088" y="3190875"/>
          <p14:tracePt t="10791" x="3367088" y="3200400"/>
          <p14:tracePt t="10800" x="3357563" y="3209925"/>
          <p14:tracePt t="10816" x="3352800" y="3214688"/>
          <p14:tracePt t="10833" x="3352800" y="3224213"/>
          <p14:tracePt t="10850" x="3343275" y="3238500"/>
          <p14:tracePt t="10867" x="3333750" y="3252788"/>
          <p14:tracePt t="10883" x="3328988" y="3262313"/>
          <p14:tracePt t="10900" x="3328988" y="3267075"/>
          <p14:tracePt t="10951" x="3324225" y="3262313"/>
          <p14:tracePt t="10967" x="3324225" y="3257550"/>
          <p14:tracePt t="10983" x="3319463" y="3252788"/>
          <p14:tracePt t="10991" x="3319463" y="3248025"/>
          <p14:tracePt t="11000" x="3314700" y="3243263"/>
          <p14:tracePt t="11001" x="3314700" y="3233738"/>
          <p14:tracePt t="11016" x="3309938" y="3224213"/>
          <p14:tracePt t="11033" x="3309938" y="3219450"/>
          <p14:tracePt t="11050" x="3309938" y="3209925"/>
          <p14:tracePt t="11223" x="3309938" y="3214688"/>
          <p14:tracePt t="11239" x="3309938" y="3219450"/>
          <p14:tracePt t="11252" x="3309938" y="3228975"/>
          <p14:tracePt t="11271" x="3309938" y="3233738"/>
          <p14:tracePt t="11287" x="3309938" y="3243263"/>
          <p14:tracePt t="11300" x="3309938" y="3248025"/>
          <p14:tracePt t="11301" x="3309938" y="3257550"/>
          <p14:tracePt t="11317" x="3314700" y="3262313"/>
          <p14:tracePt t="11333" x="3314700" y="3267075"/>
          <p14:tracePt t="11350" x="3319463" y="3267075"/>
          <p14:tracePt t="11463" x="3314700" y="3262313"/>
          <p14:tracePt t="11471" x="3314700" y="3252788"/>
          <p14:tracePt t="11479" x="3314700" y="3243263"/>
          <p14:tracePt t="11487" x="3314700" y="3224213"/>
          <p14:tracePt t="11500" x="3309938" y="3205163"/>
          <p14:tracePt t="11517" x="3309938" y="3200400"/>
          <p14:tracePt t="11534" x="3305175" y="3200400"/>
          <p14:tracePt t="11711" x="3305175" y="3205163"/>
          <p14:tracePt t="11718" x="3305175" y="3214688"/>
          <p14:tracePt t="11735" x="3305175" y="3224213"/>
          <p14:tracePt t="11735" x="3305175" y="3228975"/>
          <p14:tracePt t="11750" x="3305175" y="3248025"/>
          <p14:tracePt t="11767" x="3305175" y="3267075"/>
          <p14:tracePt t="11784" x="3305175" y="3276600"/>
          <p14:tracePt t="11823" x="3305175" y="3281363"/>
          <p14:tracePt t="11919" x="3305175" y="3276600"/>
          <p14:tracePt t="11928" x="3300413" y="3271838"/>
          <p14:tracePt t="11935" x="3300413" y="3267075"/>
          <p14:tracePt t="11935" x="3295650" y="3262313"/>
          <p14:tracePt t="11951" x="3286125" y="3228975"/>
          <p14:tracePt t="11967" x="3281363" y="3209925"/>
          <p14:tracePt t="11984" x="3276600" y="3195638"/>
          <p14:tracePt t="12000" x="3271838" y="3186113"/>
          <p14:tracePt t="12017" x="3271838" y="3176588"/>
          <p14:tracePt t="12034" x="3271838" y="3171825"/>
          <p14:tracePt t="12050" x="3271838" y="3167063"/>
          <p14:tracePt t="12215" x="3271838" y="3171825"/>
          <p14:tracePt t="12231" x="3271838" y="3176588"/>
          <p14:tracePt t="12239" x="3271838" y="3181350"/>
          <p14:tracePt t="12251" x="3271838" y="3186113"/>
          <p14:tracePt t="12251" x="3271838" y="3190875"/>
          <p14:tracePt t="12267" x="3271838" y="3200400"/>
          <p14:tracePt t="12284" x="3276600" y="3214688"/>
          <p14:tracePt t="12300" x="3276600" y="3233738"/>
          <p14:tracePt t="12317" x="3276600" y="3243263"/>
          <p14:tracePt t="12334" x="3276600" y="3257550"/>
          <p14:tracePt t="12350" x="3276600" y="3267075"/>
          <p14:tracePt t="12367" x="3276600" y="3271838"/>
          <p14:tracePt t="12384" x="3276600" y="3281363"/>
          <p14:tracePt t="12401" x="3276600" y="3286125"/>
          <p14:tracePt t="12447" x="3276600" y="3295650"/>
          <p14:tracePt t="12519" x="3281363" y="3300413"/>
          <p14:tracePt t="12535" x="3281363" y="3305175"/>
          <p14:tracePt t="12543" x="3281363" y="3309938"/>
          <p14:tracePt t="12567" x="3281363" y="3314700"/>
          <p14:tracePt t="12607" x="3286125" y="3314700"/>
          <p14:tracePt t="13087" x="3290888" y="3319463"/>
          <p14:tracePt t="13107" x="3290888" y="3324225"/>
          <p14:tracePt t="13135" x="3290888" y="3328988"/>
          <p14:tracePt t="13159" x="3290888" y="3338513"/>
          <p14:tracePt t="13895" x="3290888" y="3333750"/>
          <p14:tracePt t="14455" x="3290888" y="3328988"/>
          <p14:tracePt t="14543" x="3290888" y="3324225"/>
          <p14:tracePt t="14775" x="3295650" y="3319463"/>
          <p14:tracePt t="14775" x="0" y="0"/>
        </p14:tracePtLst>
        <p14:tracePtLst>
          <p14:tracePt t="15851" x="3024188" y="2162175"/>
          <p14:tracePt t="16158" x="3028950" y="2162175"/>
          <p14:tracePt t="16183" x="3038475" y="2166938"/>
          <p14:tracePt t="16190" x="3048000" y="2166938"/>
          <p14:tracePt t="16198" x="3062288" y="2171700"/>
          <p14:tracePt t="16206" x="3081338" y="2181225"/>
          <p14:tracePt t="16220" x="3119438" y="2200275"/>
          <p14:tracePt t="16236" x="3176588" y="2224088"/>
          <p14:tracePt t="16253" x="3238500" y="2243138"/>
          <p14:tracePt t="16270" x="3305175" y="2271713"/>
          <p14:tracePt t="16287" x="3314700" y="2271713"/>
          <p14:tracePt t="16303" x="3319463" y="2271713"/>
          <p14:tracePt t="16343" x="3324225" y="2271713"/>
          <p14:tracePt t="16343" x="3324225" y="2276475"/>
          <p14:tracePt t="16353" x="3343275" y="2281238"/>
          <p14:tracePt t="16371" x="3376613" y="2290763"/>
          <p14:tracePt t="16387" x="3386138" y="2290763"/>
          <p14:tracePt t="16403" x="3390900" y="2290763"/>
          <p14:tracePt t="16420" x="3395663" y="2290763"/>
          <p14:tracePt t="16478" x="3400425" y="2290763"/>
          <p14:tracePt t="16498" x="3405188" y="2290763"/>
          <p14:tracePt t="16518" x="3409950" y="2290763"/>
          <p14:tracePt t="16598" x="3414713" y="2290763"/>
          <p14:tracePt t="16606" x="3429000" y="2290763"/>
          <p14:tracePt t="16622" x="3443288" y="2295525"/>
          <p14:tracePt t="16623" x="3452813" y="2295525"/>
          <p14:tracePt t="16637" x="3457575" y="2295525"/>
          <p14:tracePt t="16702" x="3452813" y="2295525"/>
          <p14:tracePt t="16715" x="3452813" y="2300288"/>
          <p14:tracePt t="16716" x="3448050" y="2300288"/>
          <p14:tracePt t="16720" x="3443288" y="2300288"/>
          <p14:tracePt t="16790" x="3438525" y="2305050"/>
          <p14:tracePt t="16807" x="3429000" y="2309813"/>
          <p14:tracePt t="16807" x="3424238" y="2309813"/>
          <p14:tracePt t="16822" x="3419475" y="2314575"/>
          <p14:tracePt t="16839" x="3414713" y="2314575"/>
          <p14:tracePt t="16950" x="3419475" y="2314575"/>
          <p14:tracePt t="16958" x="3424238" y="2314575"/>
          <p14:tracePt t="16966" x="3433763" y="2314575"/>
          <p14:tracePt t="16971" x="3448050" y="2300288"/>
          <p14:tracePt t="16987" x="3462338" y="2290763"/>
          <p14:tracePt t="17004" x="3471863" y="2281238"/>
          <p14:tracePt t="17021" x="3481388" y="2281238"/>
          <p14:tracePt t="17055" x="3481388" y="2276475"/>
          <p14:tracePt t="17055" x="3486150" y="2276475"/>
          <p14:tracePt t="17094" x="3486150" y="2271713"/>
          <p14:tracePt t="17150" x="3486150" y="2276475"/>
          <p14:tracePt t="17166" x="3486150" y="2281238"/>
          <p14:tracePt t="17175" x="3481388" y="2286000"/>
          <p14:tracePt t="17182" x="3476625" y="2290763"/>
          <p14:tracePt t="17190" x="3467100" y="2295525"/>
          <p14:tracePt t="17204" x="3467100" y="2305050"/>
          <p14:tracePt t="17221" x="3462338" y="2305050"/>
          <p14:tracePt t="17238" x="3462338" y="2309813"/>
          <p14:tracePt t="17963" x="0" y="0"/>
        </p14:tracePtLst>
        <p14:tracePtLst>
          <p14:tracePt t="30062" x="4572000" y="3429000"/>
          <p14:tracePt t="30464" x="4572000" y="3424238"/>
          <p14:tracePt t="30466" x="4572000" y="3419475"/>
          <p14:tracePt t="30476" x="4572000" y="3409950"/>
          <p14:tracePt t="30481" x="4567238" y="3395663"/>
          <p14:tracePt t="30498" x="4557713" y="3381375"/>
          <p14:tracePt t="30515" x="4552950" y="3376613"/>
          <p14:tracePt t="30532" x="4552950" y="3371850"/>
          <p14:tracePt t="30548" x="4543425" y="3362325"/>
          <p14:tracePt t="30565" x="4533900" y="3352800"/>
          <p14:tracePt t="30582" x="4524375" y="3348038"/>
          <p14:tracePt t="30598" x="4505325" y="3338513"/>
          <p14:tracePt t="30615" x="4486275" y="3324225"/>
          <p14:tracePt t="30632" x="4476750" y="3305175"/>
          <p14:tracePt t="30648" x="4457700" y="3286125"/>
          <p14:tracePt t="30666" x="4448175" y="3267075"/>
          <p14:tracePt t="30682" x="4433888" y="3238500"/>
          <p14:tracePt t="30699" x="4419600" y="3205163"/>
          <p14:tracePt t="30715" x="4400550" y="3181350"/>
          <p14:tracePt t="30732" x="4386263" y="3162300"/>
          <p14:tracePt t="30748" x="4371975" y="3143250"/>
          <p14:tracePt t="30766" x="4357688" y="3124200"/>
          <p14:tracePt t="30782" x="4333875" y="3100388"/>
          <p14:tracePt t="30799" x="4276725" y="3048000"/>
          <p14:tracePt t="30815" x="4133850" y="2947988"/>
          <p14:tracePt t="30832" x="4048125" y="2895600"/>
          <p14:tracePt t="30848" x="3990975" y="2843213"/>
          <p14:tracePt t="30866" x="3957638" y="2805113"/>
          <p14:tracePt t="30882" x="3948113" y="2790825"/>
          <p14:tracePt t="30899" x="3933825" y="2771775"/>
          <p14:tracePt t="30915" x="3905250" y="2757488"/>
          <p14:tracePt t="30932" x="3862388" y="2719388"/>
          <p14:tracePt t="30949" x="3819525" y="2695575"/>
          <p14:tracePt t="30966" x="3786188" y="2667000"/>
          <p14:tracePt t="30982" x="3762375" y="2647950"/>
          <p14:tracePt t="30999" x="3752850" y="2643188"/>
          <p14:tracePt t="31064" x="3748088" y="2638425"/>
          <p14:tracePt t="31072" x="3743325" y="2633663"/>
          <p14:tracePt t="31082" x="3738563" y="2628900"/>
          <p14:tracePt t="31087" x="3724275" y="2605088"/>
          <p14:tracePt t="31099" x="3709988" y="2586038"/>
          <p14:tracePt t="31116" x="3695700" y="2566988"/>
          <p14:tracePt t="31132" x="3681413" y="2543175"/>
          <p14:tracePt t="31149" x="3676650" y="2528888"/>
          <p14:tracePt t="31166" x="3657600" y="2533650"/>
          <p14:tracePt t="31182" x="3652838" y="2533650"/>
          <p14:tracePt t="31199" x="3648075" y="2528888"/>
          <p14:tracePt t="31216" x="3648075" y="2524125"/>
          <p14:tracePt t="31232" x="3643313" y="2514600"/>
          <p14:tracePt t="31249" x="3633788" y="2490788"/>
          <p14:tracePt t="31266" x="3624263" y="2466975"/>
          <p14:tracePt t="31282" x="3614738" y="2443163"/>
          <p14:tracePt t="31299" x="3614738" y="2438400"/>
          <p14:tracePt t="31360" x="3614738" y="2433638"/>
          <p14:tracePt t="31367" x="3614738" y="2428875"/>
          <p14:tracePt t="31375" x="3614738" y="2424113"/>
          <p14:tracePt t="31383" x="3619500" y="2400300"/>
          <p14:tracePt t="31400" x="3624263" y="2390775"/>
          <p14:tracePt t="31400" x="3638550" y="2357438"/>
          <p14:tracePt t="31416" x="3648075" y="2343150"/>
          <p14:tracePt t="31432" x="3657600" y="2314575"/>
          <p14:tracePt t="31449" x="3667125" y="2300288"/>
          <p14:tracePt t="31466" x="3676650" y="2286000"/>
          <p14:tracePt t="31482" x="3681413" y="2271713"/>
          <p14:tracePt t="31499" x="3686175" y="2266950"/>
          <p14:tracePt t="31516" x="3686175" y="2262188"/>
          <p14:tracePt t="31533" x="3690938" y="2257425"/>
          <p14:tracePt t="31591" x="3690938" y="2252663"/>
          <p14:tracePt t="31607" x="3695700" y="2252663"/>
          <p14:tracePt t="31627" x="3695700" y="2247900"/>
          <p14:tracePt t="31743" x="3690938" y="2252663"/>
          <p14:tracePt t="31751" x="3676650" y="2252663"/>
          <p14:tracePt t="31767" x="3671888" y="2257425"/>
          <p14:tracePt t="31768" x="3657600" y="2262188"/>
          <p14:tracePt t="31783" x="3624263" y="2286000"/>
          <p14:tracePt t="31783" x="3609975" y="2295525"/>
          <p14:tracePt t="31799" x="3590925" y="2309813"/>
          <p14:tracePt t="31816" x="3586163" y="2319338"/>
          <p14:tracePt t="31871" x="3581400" y="2324100"/>
          <p14:tracePt t="31894" x="3576638" y="2333625"/>
          <p14:tracePt t="31899" x="3567113" y="2343150"/>
          <p14:tracePt t="31900" x="3543300" y="2362200"/>
          <p14:tracePt t="31916" x="3538538" y="2381250"/>
          <p14:tracePt t="31933" x="3533775" y="2381250"/>
          <p14:tracePt t="32071" x="3533775" y="2376488"/>
          <p14:tracePt t="32084" x="3538538" y="2371725"/>
          <p14:tracePt t="32103" x="3538538" y="2366963"/>
          <p14:tracePt t="32117" x="3543300" y="2366963"/>
          <p14:tracePt t="32133" x="3548063" y="2357438"/>
          <p14:tracePt t="32133" x="3552825" y="2352675"/>
          <p14:tracePt t="32149" x="3562350" y="2343150"/>
          <p14:tracePt t="32166" x="3571875" y="2338388"/>
          <p14:tracePt t="32183" x="3586163" y="2324100"/>
          <p14:tracePt t="32199" x="3595688" y="2314575"/>
          <p14:tracePt t="32216" x="3600450" y="2309813"/>
          <p14:tracePt t="32233" x="3605213" y="2300288"/>
          <p14:tracePt t="32250" x="3609975" y="2295525"/>
          <p14:tracePt t="32266" x="3629025" y="2281238"/>
          <p14:tracePt t="32283" x="3643313" y="2276475"/>
          <p14:tracePt t="32299" x="3648075" y="2271713"/>
          <p14:tracePt t="32367" x="3648075" y="2266950"/>
          <p14:tracePt t="32375" x="3652838" y="2262188"/>
          <p14:tracePt t="32391" x="3662363" y="2257425"/>
          <p14:tracePt t="32399" x="3667125" y="2247900"/>
          <p14:tracePt t="32423" x="3671888" y="2243138"/>
          <p14:tracePt t="32439" x="3676650" y="2243138"/>
          <p14:tracePt t="32663" x="3671888" y="2243138"/>
          <p14:tracePt t="32678" x="3671888" y="2247900"/>
          <p14:tracePt t="32688" x="3667125" y="2252663"/>
          <p14:tracePt t="32695" x="3648075" y="2262188"/>
          <p14:tracePt t="32703" x="3629025" y="2281238"/>
          <p14:tracePt t="32717" x="3609975" y="2300288"/>
          <p14:tracePt t="32733" x="3590925" y="2314575"/>
          <p14:tracePt t="32750" x="3586163" y="2319338"/>
          <p14:tracePt t="32767" x="3586163" y="2324100"/>
          <p14:tracePt t="32767" x="3576638" y="2324100"/>
          <p14:tracePt t="32784" x="3571875" y="2328863"/>
          <p14:tracePt t="32800" x="3562350" y="2338388"/>
          <p14:tracePt t="32817" x="3543300" y="2357438"/>
          <p14:tracePt t="32833" x="3524250" y="2376488"/>
          <p14:tracePt t="32850" x="3505200" y="2395538"/>
          <p14:tracePt t="32867" x="3495675" y="2400300"/>
          <p14:tracePt t="32884" x="3490913" y="2405063"/>
          <p14:tracePt t="33039" x="3490913" y="2400300"/>
          <p14:tracePt t="33055" x="3490913" y="2395538"/>
          <p14:tracePt t="33071" x="3495675" y="2395538"/>
          <p14:tracePt t="33083" x="3495675" y="2390775"/>
          <p14:tracePt t="33083" x="3500438" y="2386013"/>
          <p14:tracePt t="33100" x="3514725" y="2371725"/>
          <p14:tracePt t="33117" x="3538538" y="2357438"/>
          <p14:tracePt t="33133" x="3562350" y="2343150"/>
          <p14:tracePt t="33150" x="3571875" y="2333625"/>
          <p14:tracePt t="33167" x="3581400" y="2324100"/>
          <p14:tracePt t="33184" x="3590925" y="2319338"/>
          <p14:tracePt t="33201" x="3590925" y="2314575"/>
          <p14:tracePt t="33217" x="3600450" y="2305050"/>
          <p14:tracePt t="33233" x="3614738" y="2295525"/>
          <p14:tracePt t="33250" x="3629025" y="2290763"/>
          <p14:tracePt t="33267" x="3643313" y="2281238"/>
          <p14:tracePt t="33284" x="3648075" y="2271713"/>
          <p14:tracePt t="33383" x="3652838" y="2266950"/>
          <p14:tracePt t="33399" x="3657600" y="2262188"/>
          <p14:tracePt t="33404" x="3662363" y="2257425"/>
          <p14:tracePt t="33767" x="3662363" y="2262188"/>
          <p14:tracePt t="33855" x="3657600" y="2266950"/>
          <p14:tracePt t="33863" x="3652838" y="2266950"/>
          <p14:tracePt t="33871" x="3648075" y="2266950"/>
          <p14:tracePt t="33879" x="3648075" y="2271713"/>
          <p14:tracePt t="33895" x="3643313" y="2271713"/>
          <p14:tracePt t="33901" x="3643313" y="2276475"/>
          <p14:tracePt t="33917" x="3638550" y="2276475"/>
          <p14:tracePt t="33934" x="3633788" y="2281238"/>
          <p14:tracePt t="33951" x="3609975" y="2290763"/>
          <p14:tracePt t="33968" x="3600450" y="2295525"/>
          <p14:tracePt t="33984" x="3590925" y="2300288"/>
          <p14:tracePt t="34023" x="3586163" y="2309813"/>
          <p14:tracePt t="34039" x="3581400" y="2309813"/>
          <p14:tracePt t="34239" x="3581400" y="2305050"/>
          <p14:tracePt t="34247" x="3586163" y="2300288"/>
          <p14:tracePt t="34255" x="3590925" y="2295525"/>
          <p14:tracePt t="34267" x="3590925" y="2286000"/>
          <p14:tracePt t="34268" x="3609975" y="2271713"/>
          <p14:tracePt t="34284" x="3619500" y="2262188"/>
          <p14:tracePt t="34301" x="3629025" y="2252663"/>
          <p14:tracePt t="34318" x="3638550" y="2238375"/>
          <p14:tracePt t="34334" x="3638550" y="2233613"/>
          <p14:tracePt t="34351" x="3648075" y="2224088"/>
          <p14:tracePt t="34399" x="3648075" y="2219325"/>
          <p14:tracePt t="34407" x="3652838" y="2219325"/>
          <p14:tracePt t="34447" x="3657600" y="2219325"/>
          <p14:tracePt t="34455" x="3657600" y="2214563"/>
          <p14:tracePt t="34468" x="3662363" y="2214563"/>
          <p14:tracePt t="35367" x="3662363" y="2219325"/>
          <p14:tracePt t="35427" x="0" y="0"/>
        </p14:tracePtLst>
        <p14:tracePtLst>
          <p14:tracePt t="37115" x="3781425" y="3776663"/>
          <p14:tracePt t="37215" x="3786188" y="3776663"/>
          <p14:tracePt t="37303" x="3790950" y="3771900"/>
          <p14:tracePt t="37311" x="3790950" y="3767138"/>
          <p14:tracePt t="37327" x="3795713" y="3762375"/>
          <p14:tracePt t="37336" x="3800475" y="3762375"/>
          <p14:tracePt t="37337" x="3810000" y="3748088"/>
          <p14:tracePt t="37353" x="3824288" y="3724275"/>
          <p14:tracePt t="37370" x="3852863" y="3690938"/>
          <p14:tracePt t="37386" x="3886200" y="3652838"/>
          <p14:tracePt t="37404" x="3905250" y="3629025"/>
          <p14:tracePt t="37420" x="3910013" y="3619500"/>
          <p14:tracePt t="37437" x="3914775" y="3619500"/>
          <p14:tracePt t="37453" x="3924300" y="3619500"/>
          <p14:tracePt t="37470" x="3952875" y="3609975"/>
          <p14:tracePt t="37486" x="4014788" y="3586163"/>
          <p14:tracePt t="37503" x="4038600" y="3567113"/>
          <p14:tracePt t="37520" x="4043363" y="3557588"/>
          <p14:tracePt t="37537" x="4052888" y="3552825"/>
          <p14:tracePt t="37553" x="4052888" y="3548063"/>
          <p14:tracePt t="37570" x="4062413" y="3548063"/>
          <p14:tracePt t="37587" x="4071938" y="3543300"/>
          <p14:tracePt t="37603" x="4090988" y="3538538"/>
          <p14:tracePt t="37620" x="4100513" y="3533775"/>
          <p14:tracePt t="37637" x="4105275" y="3529013"/>
          <p14:tracePt t="37671" x="4110038" y="3529013"/>
          <p14:tracePt t="37687" x="4114800" y="3529013"/>
          <p14:tracePt t="37688" x="4119563" y="3529013"/>
          <p14:tracePt t="37703" x="4138613" y="3529013"/>
          <p14:tracePt t="37720" x="4152900" y="3519488"/>
          <p14:tracePt t="37737" x="4162425" y="3514725"/>
          <p14:tracePt t="37754" x="4162425" y="3509963"/>
          <p14:tracePt t="37831" x="4167188" y="3509963"/>
          <p14:tracePt t="37839" x="4167188" y="3505200"/>
          <p14:tracePt t="37858" x="4171950" y="3505200"/>
          <p14:tracePt t="37871" x="4171950" y="3500438"/>
          <p14:tracePt t="37887" x="4176713" y="3500438"/>
          <p14:tracePt t="37887" x="4176713" y="3490913"/>
          <p14:tracePt t="38103" x="4181475" y="3490913"/>
          <p14:tracePt t="38111" x="4181475" y="3495675"/>
          <p14:tracePt t="38199" x="4186238" y="3495675"/>
          <p14:tracePt t="38215" x="4191000" y="3495675"/>
          <p14:tracePt t="38231" x="4200525" y="3495675"/>
          <p14:tracePt t="38263" x="4205288" y="3495675"/>
          <p14:tracePt t="38583" x="4210050" y="3495675"/>
          <p14:tracePt t="38591" x="4214813" y="3495675"/>
          <p14:tracePt t="38607" x="4219575" y="3495675"/>
          <p14:tracePt t="38615" x="4224338" y="3500438"/>
          <p14:tracePt t="38631" x="4229100" y="3500438"/>
          <p14:tracePt t="38639" x="4229100" y="3509963"/>
          <p14:tracePt t="38663" x="4233863" y="3509963"/>
          <p14:tracePt t="38695" x="4233863" y="3514725"/>
          <p14:tracePt t="38735" x="4238625" y="3514725"/>
          <p14:tracePt t="38847" x="4238625" y="3519488"/>
          <p14:tracePt t="40469" x="0" y="0"/>
        </p14:tracePtLst>
        <p14:tracePtLst>
          <p14:tracePt t="41128" x="3543300" y="3205163"/>
          <p14:tracePt t="41198" x="3548063" y="3205163"/>
          <p14:tracePt t="41286" x="3548063" y="3200400"/>
          <p14:tracePt t="41398" x="3543300" y="3200400"/>
          <p14:tracePt t="41406" x="3500438" y="3200400"/>
          <p14:tracePt t="41421" x="3467100" y="3200400"/>
          <p14:tracePt t="41438" x="3457575" y="3200400"/>
          <p14:tracePt t="41439" x="3433763" y="3200400"/>
          <p14:tracePt t="41455" x="3429000" y="3195638"/>
          <p14:tracePt t="41510" x="3424238" y="3195638"/>
          <p14:tracePt t="41534" x="3419475" y="3195638"/>
          <p14:tracePt t="41550" x="3409950" y="3195638"/>
          <p14:tracePt t="41566" x="3405188" y="3195638"/>
          <p14:tracePt t="41574" x="3400425" y="3195638"/>
          <p14:tracePt t="41590" x="3400425" y="3190875"/>
          <p14:tracePt t="41606" x="3395663" y="3190875"/>
          <p14:tracePt t="41638" x="3395663" y="3186113"/>
          <p14:tracePt t="41710" x="3386138" y="3186113"/>
          <p14:tracePt t="41719" x="3386138" y="3181350"/>
          <p14:tracePt t="41726" x="3381375" y="3181350"/>
          <p14:tracePt t="41766" x="3376613" y="3181350"/>
          <p14:tracePt t="41822" x="3371850" y="3181350"/>
          <p14:tracePt t="41894" x="3371850" y="3186113"/>
          <p14:tracePt t="41902" x="3371850" y="3190875"/>
          <p14:tracePt t="41910" x="3371850" y="3195638"/>
          <p14:tracePt t="41922" x="3367088" y="3205163"/>
          <p14:tracePt t="41922" x="3362325" y="3219450"/>
          <p14:tracePt t="41939" x="3362325" y="3233738"/>
          <p14:tracePt t="41955" x="3362325" y="3243263"/>
          <p14:tracePt t="41972" x="3362325" y="3248025"/>
          <p14:tracePt t="41989" x="3362325" y="3257550"/>
          <p14:tracePt t="42005" x="3362325" y="3276600"/>
          <p14:tracePt t="42022" x="3362325" y="3281363"/>
          <p14:tracePt t="42038" x="3362325" y="3286125"/>
          <p14:tracePt t="42166" x="3362325" y="3281363"/>
          <p14:tracePt t="42316" x="0" y="0"/>
        </p14:tracePtLst>
        <p14:tracePtLst>
          <p14:tracePt t="48782" x="2990850" y="3228975"/>
          <p14:tracePt t="48806" x="2990850" y="3233738"/>
          <p14:tracePt t="48870" x="2981325" y="3233738"/>
          <p14:tracePt t="48878" x="2981325" y="3248025"/>
          <p14:tracePt t="48894" x="2971800" y="3262313"/>
          <p14:tracePt t="48918" x="2967038" y="3267075"/>
          <p14:tracePt t="48929" x="2962275" y="3271838"/>
          <p14:tracePt t="48950" x="2962275" y="3281363"/>
          <p14:tracePt t="48962" x="2957513" y="3281363"/>
          <p14:tracePt t="49150" x="2962275" y="3281363"/>
          <p14:tracePt t="49158" x="2967038" y="3281363"/>
          <p14:tracePt t="49166" x="2971800" y="3281363"/>
          <p14:tracePt t="49174" x="2981325" y="3281363"/>
          <p14:tracePt t="49182" x="2995613" y="3271838"/>
          <p14:tracePt t="49195" x="3009900" y="3262313"/>
          <p14:tracePt t="49211" x="3014663" y="3262313"/>
          <p14:tracePt t="49228" x="3019425" y="3262313"/>
          <p14:tracePt t="49244" x="3038475" y="3262313"/>
          <p14:tracePt t="49261" x="3062288" y="3271838"/>
          <p14:tracePt t="49278" x="3128963" y="3271838"/>
          <p14:tracePt t="49295" x="3148013" y="3271838"/>
          <p14:tracePt t="49311" x="3157538" y="3267075"/>
          <p14:tracePt t="49328" x="3157538" y="3262313"/>
          <p14:tracePt t="49430" x="3162300" y="3262313"/>
          <p14:tracePt t="49439" x="3162300" y="3257550"/>
          <p14:tracePt t="49456" x="3167063" y="3252788"/>
          <p14:tracePt t="49463" x="3167063" y="3248025"/>
          <p14:tracePt t="49478" x="3167063" y="3243263"/>
          <p14:tracePt t="49479" x="3167063" y="3233738"/>
          <p14:tracePt t="49495" x="3167063" y="3224213"/>
          <p14:tracePt t="49513" x="3167063" y="3214688"/>
          <p14:tracePt t="49528" x="3167063" y="3209925"/>
          <p14:tracePt t="49545" x="3171825" y="3200400"/>
          <p14:tracePt t="49638" x="3171825" y="3205163"/>
          <p14:tracePt t="49654" x="3171825" y="3209925"/>
          <p14:tracePt t="49670" x="3171825" y="3214688"/>
          <p14:tracePt t="49686" x="3171825" y="3219450"/>
          <p14:tracePt t="49695" x="3171825" y="3224213"/>
          <p14:tracePt t="49695" x="3171825" y="3238500"/>
          <p14:tracePt t="49711" x="3171825" y="3252788"/>
          <p14:tracePt t="49728" x="3176588" y="3267075"/>
          <p14:tracePt t="49745" x="3176588" y="3281363"/>
          <p14:tracePt t="49762" x="3176588" y="3286125"/>
          <p14:tracePt t="49778" x="3176588" y="3290888"/>
          <p14:tracePt t="49878" x="3176588" y="3286125"/>
          <p14:tracePt t="49889" x="3176588" y="3281363"/>
          <p14:tracePt t="49895" x="3176588" y="3271838"/>
          <p14:tracePt t="49895" x="3176588" y="3257550"/>
          <p14:tracePt t="49912" x="3176588" y="3248025"/>
          <p14:tracePt t="49928" x="3181350" y="3238500"/>
          <p14:tracePt t="49945" x="3181350" y="3233738"/>
          <p14:tracePt t="49962" x="3186113" y="3224213"/>
          <p14:tracePt t="49978" x="3190875" y="3209925"/>
          <p14:tracePt t="49995" x="3195638" y="3186113"/>
          <p14:tracePt t="50012" x="3195638" y="3171825"/>
          <p14:tracePt t="50028" x="3205163" y="3162300"/>
          <p14:tracePt t="50045" x="3205163" y="3152775"/>
          <p14:tracePt t="50158" x="3209925" y="3157538"/>
          <p14:tracePt t="50166" x="3209925" y="3162300"/>
          <p14:tracePt t="50182" x="3209925" y="3167063"/>
          <p14:tracePt t="50195" x="3209925" y="3176588"/>
          <p14:tracePt t="50196" x="3214688" y="3186113"/>
          <p14:tracePt t="50212" x="3214688" y="3205163"/>
          <p14:tracePt t="50229" x="3214688" y="3224213"/>
          <p14:tracePt t="50245" x="3214688" y="3238500"/>
          <p14:tracePt t="50262" x="3214688" y="3262313"/>
          <p14:tracePt t="50279" x="3219450" y="3276600"/>
          <p14:tracePt t="50295" x="3219450" y="3281363"/>
          <p14:tracePt t="50446" x="3219450" y="3276600"/>
          <p14:tracePt t="50447" x="3219450" y="3271838"/>
          <p14:tracePt t="50462" x="3219450" y="3262313"/>
          <p14:tracePt t="50463" x="3219450" y="3238500"/>
          <p14:tracePt t="50479" x="3219450" y="3219450"/>
          <p14:tracePt t="50495" x="3219450" y="3200400"/>
          <p14:tracePt t="50512" x="3219450" y="3181350"/>
          <p14:tracePt t="50529" x="3224213" y="3167063"/>
          <p14:tracePt t="50545" x="3224213" y="3152775"/>
          <p14:tracePt t="50718" x="3228975" y="3152775"/>
          <p14:tracePt t="50726" x="3228975" y="3162300"/>
          <p14:tracePt t="50734" x="3228975" y="3176588"/>
          <p14:tracePt t="50742" x="3228975" y="3195638"/>
          <p14:tracePt t="50745" x="3228975" y="3219450"/>
          <p14:tracePt t="50762" x="3228975" y="3243263"/>
          <p14:tracePt t="50779" x="3228975" y="3262313"/>
          <p14:tracePt t="50796" x="3228975" y="3267075"/>
          <p14:tracePt t="50812" x="3228975" y="3281363"/>
          <p14:tracePt t="50829" x="3228975" y="3295650"/>
          <p14:tracePt t="50846" x="3228975" y="3309938"/>
          <p14:tracePt t="50862" x="3228975" y="3319463"/>
          <p14:tracePt t="51014" x="3228975" y="3314700"/>
          <p14:tracePt t="51022" x="3228975" y="3305175"/>
          <p14:tracePt t="51030" x="3228975" y="3295650"/>
          <p14:tracePt t="51038" x="3228975" y="3281363"/>
          <p14:tracePt t="51046" x="3228975" y="3224213"/>
          <p14:tracePt t="51062" x="3228975" y="3186113"/>
          <p14:tracePt t="51079" x="3228975" y="3157538"/>
          <p14:tracePt t="51096" x="3228975" y="3133725"/>
          <p14:tracePt t="51113" x="3224213" y="3119438"/>
          <p14:tracePt t="51129" x="3224213" y="3100388"/>
          <p14:tracePt t="51146" x="3224213" y="3090863"/>
          <p14:tracePt t="51162" x="3224213" y="3086100"/>
          <p14:tracePt t="51262" x="3224213" y="3090863"/>
          <p14:tracePt t="51286" x="3224213" y="3095625"/>
          <p14:tracePt t="51294" x="3224213" y="3100388"/>
          <p14:tracePt t="51302" x="3228975" y="3119438"/>
          <p14:tracePt t="51313" x="3233738" y="3143250"/>
          <p14:tracePt t="51329" x="3233738" y="3171825"/>
          <p14:tracePt t="51346" x="3233738" y="3209925"/>
          <p14:tracePt t="51362" x="3233738" y="3238500"/>
          <p14:tracePt t="51379" x="3233738" y="3257550"/>
          <p14:tracePt t="51396" x="3233738" y="3271838"/>
          <p14:tracePt t="51413" x="3233738" y="3276600"/>
          <p14:tracePt t="51446" x="3233738" y="3286125"/>
          <p14:tracePt t="51447" x="3233738" y="3295650"/>
          <p14:tracePt t="51463" x="3228975" y="3314700"/>
          <p14:tracePt t="51479" x="3228975" y="3328988"/>
          <p14:tracePt t="51496" x="3228975" y="3343275"/>
          <p14:tracePt t="51513" x="3224213" y="3352800"/>
          <p14:tracePt t="51678" x="3224213" y="3348038"/>
          <p14:tracePt t="51694" x="3224213" y="3343275"/>
          <p14:tracePt t="51710" x="3224213" y="3338513"/>
          <p14:tracePt t="51958" x="3224213" y="3333750"/>
          <p14:tracePt t="52078" x="3224213" y="3328988"/>
          <p14:tracePt t="52094" x="3224213" y="3324225"/>
          <p14:tracePt t="52126" x="3224213" y="3319463"/>
          <p14:tracePt t="52150" x="3224213" y="3314700"/>
          <p14:tracePt t="52309" x="0" y="0"/>
        </p14:tracePtLst>
        <p14:tracePtLst>
          <p14:tracePt t="53709" x="2671763" y="3062288"/>
          <p14:tracePt t="53982" x="2667000" y="3062288"/>
          <p14:tracePt t="54022" x="2667000" y="3067050"/>
          <p14:tracePt t="54046" x="2657475" y="3076575"/>
          <p14:tracePt t="54047" x="2652713" y="3086100"/>
          <p14:tracePt t="54064" x="2638425" y="3100388"/>
          <p14:tracePt t="54065" x="2571750" y="3143250"/>
          <p14:tracePt t="54081" x="2490788" y="3195638"/>
          <p14:tracePt t="54098" x="2419350" y="3233738"/>
          <p14:tracePt t="54115" x="2400300" y="3248025"/>
          <p14:tracePt t="54294" x="2400300" y="3243263"/>
          <p14:tracePt t="54366" x="2400300" y="3238500"/>
          <p14:tracePt t="54375" x="2405063" y="3238500"/>
          <p14:tracePt t="54382" x="2409825" y="3233738"/>
          <p14:tracePt t="54383" x="2419350" y="3228975"/>
          <p14:tracePt t="54398" x="2424113" y="3219450"/>
          <p14:tracePt t="54415" x="2438400" y="3219450"/>
          <p14:tracePt t="54431" x="2452688" y="3205163"/>
          <p14:tracePt t="54448" x="2481263" y="3190875"/>
          <p14:tracePt t="54465" x="2519363" y="3167063"/>
          <p14:tracePt t="54481" x="2576513" y="3133725"/>
          <p14:tracePt t="54498" x="2609850" y="3109913"/>
          <p14:tracePt t="54515" x="2643188" y="3090863"/>
          <p14:tracePt t="54531" x="2647950" y="3086100"/>
          <p14:tracePt t="54548" x="2652713" y="3086100"/>
          <p14:tracePt t="54565" x="2671763" y="3076575"/>
          <p14:tracePt t="54565" x="2686050" y="3071813"/>
          <p14:tracePt t="54583" x="2728913" y="3052763"/>
          <p14:tracePt t="54598" x="2790825" y="3033713"/>
          <p14:tracePt t="54615" x="2833688" y="3009900"/>
          <p14:tracePt t="54632" x="2857500" y="3000375"/>
          <p14:tracePt t="54648" x="2881313" y="2981325"/>
          <p14:tracePt t="54665" x="2900363" y="2967038"/>
          <p14:tracePt t="54682" x="2924175" y="2947988"/>
          <p14:tracePt t="54698" x="2952750" y="2928938"/>
          <p14:tracePt t="54715" x="3009900" y="2909888"/>
          <p14:tracePt t="54731" x="3067050" y="2881313"/>
          <p14:tracePt t="54748" x="3109913" y="2857500"/>
          <p14:tracePt t="54765" x="3128963" y="2843213"/>
          <p14:tracePt t="54782" x="3143250" y="2838450"/>
          <p14:tracePt t="54798" x="3157538" y="2828925"/>
          <p14:tracePt t="54815" x="3176588" y="2814638"/>
          <p14:tracePt t="54832" x="3200400" y="2805113"/>
          <p14:tracePt t="54848" x="3233738" y="2781300"/>
          <p14:tracePt t="54865" x="3262313" y="2767013"/>
          <p14:tracePt t="54882" x="3276600" y="2757488"/>
          <p14:tracePt t="54898" x="3286125" y="2752725"/>
          <p14:tracePt t="54915" x="3290888" y="2747963"/>
          <p14:tracePt t="54932" x="3300413" y="2747963"/>
          <p14:tracePt t="54948" x="3319463" y="2733675"/>
          <p14:tracePt t="54965" x="3343275" y="2719388"/>
          <p14:tracePt t="54982" x="3381375" y="2695575"/>
          <p14:tracePt t="54998" x="3400425" y="2686050"/>
          <p14:tracePt t="55015" x="3409950" y="2681288"/>
          <p14:tracePt t="55031" x="3424238" y="2671763"/>
          <p14:tracePt t="55048" x="3429000" y="2652713"/>
          <p14:tracePt t="55065" x="3443288" y="2643188"/>
          <p14:tracePt t="55082" x="3471863" y="2628900"/>
          <p14:tracePt t="55098" x="3500438" y="2609850"/>
          <p14:tracePt t="55115" x="3514725" y="2600325"/>
          <p14:tracePt t="55132" x="3524250" y="2595563"/>
          <p14:tracePt t="55148" x="3533775" y="2590800"/>
          <p14:tracePt t="55165" x="3538538" y="2586038"/>
          <p14:tracePt t="55182" x="3548063" y="2576513"/>
          <p14:tracePt t="55198" x="3562350" y="2571750"/>
          <p14:tracePt t="55215" x="3571875" y="2566988"/>
          <p14:tracePt t="55232" x="3576638" y="2562225"/>
          <p14:tracePt t="55318" x="3581400" y="2562225"/>
          <p14:tracePt t="55326" x="3586163" y="2562225"/>
          <p14:tracePt t="55334" x="3586163" y="2557463"/>
          <p14:tracePt t="55335" x="3590925" y="2557463"/>
          <p14:tracePt t="55349" x="3595688" y="2552700"/>
          <p14:tracePt t="55542" x="3600450" y="2552700"/>
          <p14:tracePt t="55566" x="3605213" y="2552700"/>
          <p14:tracePt t="55574" x="3605213" y="2547938"/>
          <p14:tracePt t="55582" x="3609975" y="2547938"/>
          <p14:tracePt t="55736"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a:xfrm>
            <a:off x="468313" y="188913"/>
            <a:ext cx="7543800" cy="652462"/>
          </a:xfrm>
        </p:spPr>
        <p:txBody>
          <a:bodyPr/>
          <a:lstStyle/>
          <a:p>
            <a:r>
              <a:rPr lang="en-GB" altLang="fr-FR" smtClean="0"/>
              <a:t>Noise Power Measurement</a:t>
            </a:r>
          </a:p>
        </p:txBody>
      </p:sp>
      <p:sp>
        <p:nvSpPr>
          <p:cNvPr id="3" name="ZoneTexte 2"/>
          <p:cNvSpPr txBox="1"/>
          <p:nvPr/>
        </p:nvSpPr>
        <p:spPr>
          <a:xfrm>
            <a:off x="528638" y="765175"/>
            <a:ext cx="7416800" cy="830263"/>
          </a:xfrm>
          <a:prstGeom prst="rect">
            <a:avLst/>
          </a:prstGeom>
          <a:noFill/>
        </p:spPr>
        <p:txBody>
          <a:bodyPr>
            <a:spAutoFit/>
          </a:bodyPr>
          <a:lstStyle/>
          <a:p>
            <a:pPr>
              <a:defRPr/>
            </a:pPr>
            <a:r>
              <a:rPr lang="en-GB" sz="2400" dirty="0">
                <a:latin typeface="+mn-lt"/>
              </a:rPr>
              <a:t>That helps for setting our tracking system, measuring the sun noise, using your MiniTiouner</a:t>
            </a:r>
          </a:p>
        </p:txBody>
      </p:sp>
      <p:pic>
        <p:nvPicPr>
          <p:cNvPr id="26628" name="Image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00113" y="1595438"/>
            <a:ext cx="6480175" cy="5124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3860"/>
    </mc:Choice>
    <mc:Fallback>
      <p:transition spd="slow" advTm="3386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p:cNvSpPr>
            <a:spLocks noGrp="1"/>
          </p:cNvSpPr>
          <p:nvPr>
            <p:ph type="title"/>
          </p:nvPr>
        </p:nvSpPr>
        <p:spPr>
          <a:xfrm>
            <a:off x="539750" y="222250"/>
            <a:ext cx="7543800" cy="581025"/>
          </a:xfrm>
        </p:spPr>
        <p:txBody>
          <a:bodyPr/>
          <a:lstStyle/>
          <a:p>
            <a:r>
              <a:rPr lang="fr-FR" altLang="fr-FR" sz="3600" dirty="0" smtClean="0"/>
              <a:t>Sept 2016 : Minitioune </a:t>
            </a:r>
            <a:r>
              <a:rPr lang="fr-FR" altLang="fr-FR" sz="3600" dirty="0" smtClean="0"/>
              <a:t>v0.5</a:t>
            </a:r>
            <a:endParaRPr lang="fr-FR" altLang="fr-FR" sz="3600" dirty="0" smtClean="0"/>
          </a:p>
        </p:txBody>
      </p:sp>
      <p:pic>
        <p:nvPicPr>
          <p:cNvPr id="27651" name="Image 4"/>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9388" y="1125538"/>
            <a:ext cx="8799512" cy="5383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3815"/>
    </mc:Choice>
    <mc:Fallback>
      <p:transition spd="slow" advTm="33815"/>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1524" x="4572000" y="3429000"/>
          <p14:tracePt t="21692" x="4572000" y="3424238"/>
          <p14:tracePt t="21700" x="4576763" y="3419475"/>
          <p14:tracePt t="21716" x="4576763" y="3409950"/>
          <p14:tracePt t="21732" x="4576763" y="3405188"/>
          <p14:tracePt t="21732" x="4576763" y="3400425"/>
          <p14:tracePt t="21748" x="4576763" y="3386138"/>
          <p14:tracePt t="21765" x="4572000" y="3367088"/>
          <p14:tracePt t="21781" x="4548188" y="3333750"/>
          <p14:tracePt t="21798" x="4481513" y="3271838"/>
          <p14:tracePt t="21815" x="4257675" y="3143250"/>
          <p14:tracePt t="21831" x="3848100" y="2947988"/>
          <p14:tracePt t="21848" x="3395663" y="2719388"/>
          <p14:tracePt t="21865" x="3057525" y="2519363"/>
          <p14:tracePt t="21882" x="2886075" y="2405063"/>
          <p14:tracePt t="21898" x="2805113" y="2333625"/>
          <p14:tracePt t="21915" x="2747963" y="2286000"/>
          <p14:tracePt t="21915" x="2709863" y="2271713"/>
          <p14:tracePt t="21932" x="2647950" y="2257425"/>
          <p14:tracePt t="21948" x="2590800" y="2257425"/>
          <p14:tracePt t="21965" x="2543175" y="2257425"/>
          <p14:tracePt t="21982" x="2524125" y="2257425"/>
          <p14:tracePt t="21998" x="2519363" y="2257425"/>
          <p14:tracePt t="22015" x="2509838" y="2257425"/>
          <p14:tracePt t="22032" x="2438400" y="2257425"/>
          <p14:tracePt t="22048" x="2281238" y="2262188"/>
          <p14:tracePt t="22065" x="2038350" y="2271713"/>
          <p14:tracePt t="22082" x="1828800" y="2271713"/>
          <p14:tracePt t="22098" x="1719263" y="2271713"/>
          <p14:tracePt t="22115" x="1647825" y="2266950"/>
          <p14:tracePt t="22132" x="1585913" y="2257425"/>
          <p14:tracePt t="22149" x="1490663" y="2252663"/>
          <p14:tracePt t="22165" x="1362075" y="2247900"/>
          <p14:tracePt t="22182" x="1228725" y="2243138"/>
          <p14:tracePt t="22198" x="1123950" y="2233613"/>
          <p14:tracePt t="22215" x="1071563" y="2219325"/>
          <p14:tracePt t="22232" x="1038225" y="2205038"/>
          <p14:tracePt t="22249" x="1009650" y="2185988"/>
          <p14:tracePt t="22265" x="962025" y="2162175"/>
          <p14:tracePt t="22282" x="895350" y="2147888"/>
          <p14:tracePt t="22299" x="823913" y="2143125"/>
          <p14:tracePt t="22315" x="752475" y="2143125"/>
          <p14:tracePt t="22332" x="738188" y="2133600"/>
          <p14:tracePt t="22349" x="733425" y="2128838"/>
          <p14:tracePt t="22365" x="733425" y="2124075"/>
          <p14:tracePt t="22382" x="723900" y="2124075"/>
          <p14:tracePt t="22399" x="695325" y="2109788"/>
          <p14:tracePt t="22399" x="0" y="0"/>
        </p14:tracePtLst>
        <p14:tracePtLst>
          <p14:tracePt t="22520" x="614363" y="2066925"/>
          <p14:tracePt t="22579" x="609600" y="2062163"/>
          <p14:tracePt t="22596" x="609600" y="2052638"/>
          <p14:tracePt t="22612" x="609600" y="2047875"/>
          <p14:tracePt t="22620" x="609600" y="2043113"/>
          <p14:tracePt t="22632" x="609600" y="2038350"/>
          <p14:tracePt t="22820" x="609600" y="2033588"/>
          <p14:tracePt t="22852" x="609600" y="2028825"/>
          <p14:tracePt t="22916" x="609600" y="2024063"/>
          <p14:tracePt t="22948" x="609600" y="2019300"/>
          <p14:tracePt t="22960" x="614363" y="2019300"/>
          <p14:tracePt t="22972" x="614363" y="2014538"/>
          <p14:tracePt t="23004" x="614363" y="2009775"/>
          <p14:tracePt t="23012" x="614363" y="2005013"/>
          <p14:tracePt t="23028" x="614363" y="2000250"/>
          <p14:tracePt t="23044" x="614363" y="1990725"/>
          <p14:tracePt t="23060" x="619125" y="1985963"/>
          <p14:tracePt t="23068" x="619125" y="1976438"/>
          <p14:tracePt t="23084" x="619125" y="1971675"/>
          <p14:tracePt t="23085" x="623888" y="1966913"/>
          <p14:tracePt t="23099" x="628650" y="1952625"/>
          <p14:tracePt t="23116" x="633413" y="1943100"/>
          <p14:tracePt t="23133" x="638175" y="1928813"/>
          <p14:tracePt t="23149" x="647700" y="1900238"/>
          <p14:tracePt t="23166" x="652463" y="1881188"/>
          <p14:tracePt t="23183" x="652463" y="1866900"/>
          <p14:tracePt t="23199" x="657225" y="1866900"/>
          <p14:tracePt t="23216" x="657225" y="1862138"/>
          <p14:tracePt t="23232" x="657225" y="1857375"/>
          <p14:tracePt t="23249" x="661988" y="1847850"/>
          <p14:tracePt t="23266" x="661988" y="1838325"/>
          <p14:tracePt t="23283" x="666750" y="1838325"/>
          <p14:tracePt t="23299" x="666750" y="1828800"/>
          <p14:tracePt t="23316" x="666750" y="1824038"/>
          <p14:tracePt t="23332" x="666750" y="1819275"/>
          <p14:tracePt t="23349" x="666750" y="1809750"/>
          <p14:tracePt t="23366" x="666750" y="1804988"/>
          <p14:tracePt t="23383" x="666750" y="1795463"/>
          <p14:tracePt t="23399" x="671513" y="1785938"/>
          <p14:tracePt t="23484" x="671513" y="1781175"/>
          <p14:tracePt t="23500" x="671513" y="1771650"/>
          <p14:tracePt t="23516" x="671513" y="1766888"/>
          <p14:tracePt t="23532" x="671513" y="1762125"/>
          <p14:tracePt t="23652" x="671513" y="1757363"/>
          <p14:tracePt t="23668" x="671513" y="1752600"/>
          <p14:tracePt t="25497" x="0" y="0"/>
        </p14:tracePtLst>
        <p14:tracePtLst>
          <p14:tracePt t="27363" x="7739063" y="6176963"/>
          <p14:tracePt t="27771" x="7743825" y="6176963"/>
          <p14:tracePt t="27779" x="7743825" y="6181725"/>
          <p14:tracePt t="27787" x="7748588" y="6181725"/>
          <p14:tracePt t="27811" x="7753350" y="6181725"/>
          <p14:tracePt t="27819" x="7753350" y="6186488"/>
          <p14:tracePt t="27843" x="7762875" y="6186488"/>
          <p14:tracePt t="27867" x="7767638" y="6191250"/>
          <p14:tracePt t="27875" x="7772400" y="6196013"/>
          <p14:tracePt t="27883" x="7781925" y="6200775"/>
          <p14:tracePt t="27890" x="7796213" y="6219825"/>
          <p14:tracePt t="27902" x="7810500" y="6243638"/>
          <p14:tracePt t="27919" x="7839075" y="6281738"/>
          <p14:tracePt t="27936" x="7877175" y="6334125"/>
          <p14:tracePt t="27952" x="7934325" y="6391275"/>
          <p14:tracePt t="27969" x="7991475" y="6448425"/>
          <p14:tracePt t="27986" x="8067675" y="6515100"/>
          <p14:tracePt t="28002" x="8120063" y="6553200"/>
          <p14:tracePt t="28019" x="8372475" y="6729413"/>
          <p14:tracePt t="28036" x="8543925" y="6838950"/>
          <p14:tracePt t="28052" x="8639175" y="6853238"/>
          <p14:tracePt t="28069" x="8677275" y="6853238"/>
          <p14:tracePt t="28086" x="8715375" y="6853238"/>
          <p14:tracePt t="28102" x="8748713" y="6853238"/>
          <p14:tracePt t="28119" x="8786813" y="6853238"/>
          <p14:tracePt t="28136" x="8805863" y="6853238"/>
          <p14:tracePt t="28152" x="8810625" y="6853238"/>
          <p14:tracePt t="28211" x="8801100" y="6848475"/>
          <p14:tracePt t="28219" x="8739188" y="6815138"/>
          <p14:tracePt t="28236" x="8691563" y="6800850"/>
          <p14:tracePt t="28237" x="8577263" y="6743700"/>
          <p14:tracePt t="28253" x="8458200" y="6686550"/>
          <p14:tracePt t="28269" x="8339138" y="6615113"/>
          <p14:tracePt t="28286" x="8172450" y="6524625"/>
          <p14:tracePt t="28303" x="7905750" y="6396038"/>
          <p14:tracePt t="28319" x="7591425" y="6276975"/>
          <p14:tracePt t="28336" x="7258050" y="6176963"/>
          <p14:tracePt t="28354" x="6967538" y="6096000"/>
          <p14:tracePt t="28369" x="6772275" y="6019800"/>
          <p14:tracePt t="28386" x="6653213" y="5967413"/>
          <p14:tracePt t="28403" x="6505575" y="5905500"/>
          <p14:tracePt t="28420" x="6410325" y="5867400"/>
          <p14:tracePt t="28436" x="6329363" y="5848350"/>
          <p14:tracePt t="28453" x="6262688" y="5834063"/>
          <p14:tracePt t="28469" x="6200775" y="5815013"/>
          <p14:tracePt t="28486" x="6143625" y="5786438"/>
          <p14:tracePt t="28503" x="6076950" y="5753100"/>
          <p14:tracePt t="28520" x="5981700" y="5695950"/>
          <p14:tracePt t="28536" x="5862638" y="5648325"/>
          <p14:tracePt t="28553" x="5738813" y="5614988"/>
          <p14:tracePt t="28569" x="5643563" y="5605463"/>
          <p14:tracePt t="28586" x="5595938" y="5600700"/>
          <p14:tracePt t="28603" x="5586413" y="5600700"/>
          <p14:tracePt t="28659" x="5581650" y="5600700"/>
          <p14:tracePt t="28667" x="5572125" y="5605463"/>
          <p14:tracePt t="28675" x="5567363" y="5610225"/>
          <p14:tracePt t="28686" x="5553075" y="5619750"/>
          <p14:tracePt t="28687" x="5529263" y="5638800"/>
          <p14:tracePt t="28703" x="5505450" y="5648325"/>
          <p14:tracePt t="28720" x="5500688" y="5657850"/>
          <p14:tracePt t="28736" x="5495925" y="5662613"/>
          <p14:tracePt t="28753" x="5495925" y="5672138"/>
          <p14:tracePt t="28769" x="5491163" y="5686425"/>
          <p14:tracePt t="28786" x="5481638" y="5710238"/>
          <p14:tracePt t="28803" x="5467350" y="5767388"/>
          <p14:tracePt t="28820" x="5462588" y="5815013"/>
          <p14:tracePt t="28836" x="5462588" y="5853113"/>
          <p14:tracePt t="28853" x="5462588" y="5872163"/>
          <p14:tracePt t="28869" x="5462588" y="5876925"/>
          <p14:tracePt t="28887" x="5462588" y="5881688"/>
          <p14:tracePt t="28903" x="5462588" y="5891213"/>
          <p14:tracePt t="28920" x="5462588" y="5900738"/>
          <p14:tracePt t="28936" x="5472113" y="5910263"/>
          <p14:tracePt t="28953" x="5481638" y="5929313"/>
          <p14:tracePt t="28970" x="5486400" y="5943600"/>
          <p14:tracePt t="28987" x="5491163" y="5943600"/>
          <p14:tracePt t="29003" x="5495925" y="5943600"/>
          <p14:tracePt t="29020" x="5500688" y="5943600"/>
          <p14:tracePt t="29059" x="5505450" y="5948363"/>
          <p14:tracePt t="29067" x="5510213" y="5948363"/>
          <p14:tracePt t="29075" x="5524500" y="5953125"/>
          <p14:tracePt t="29087" x="5538788" y="5962650"/>
          <p14:tracePt t="29103" x="5557838" y="5962650"/>
          <p14:tracePt t="29120" x="5567363" y="5972175"/>
          <p14:tracePt t="29136" x="5572125" y="5972175"/>
          <p14:tracePt t="29153" x="5581650" y="5981700"/>
          <p14:tracePt t="29170" x="5600700" y="5991225"/>
          <p14:tracePt t="29187" x="5614988" y="6005513"/>
          <p14:tracePt t="29203" x="5648325" y="6029325"/>
          <p14:tracePt t="29220" x="5657850" y="6038850"/>
          <p14:tracePt t="29236" x="5662613" y="6043613"/>
          <p14:tracePt t="29254" x="5667375" y="6048375"/>
          <p14:tracePt t="29270" x="5672138" y="6057900"/>
          <p14:tracePt t="29287" x="5676900" y="6067425"/>
          <p14:tracePt t="29303" x="5676900" y="6091238"/>
          <p14:tracePt t="29320" x="5686425" y="6105525"/>
          <p14:tracePt t="29336" x="5686425" y="6110288"/>
          <p14:tracePt t="29353" x="5691188" y="6115050"/>
          <p14:tracePt t="29587" x="5695950" y="6110288"/>
          <p14:tracePt t="29595" x="5700713" y="6110288"/>
          <p14:tracePt t="29603" x="5700713" y="6105525"/>
          <p14:tracePt t="29620" x="5705475" y="6100763"/>
          <p14:tracePt t="29621" x="5710238" y="6100763"/>
          <p14:tracePt t="29637" x="5715000" y="6096000"/>
          <p14:tracePt t="29675" x="5715000" y="6091238"/>
          <p14:tracePt t="29676" x="5719763" y="6091238"/>
          <p14:tracePt t="29703" x="5724525" y="6086475"/>
          <p14:tracePt t="29705" x="5734050" y="6086475"/>
          <p14:tracePt t="29720" x="5743575" y="6081713"/>
          <p14:tracePt t="29737" x="5757863" y="6072188"/>
          <p14:tracePt t="29754" x="5767388" y="6062663"/>
          <p14:tracePt t="29770" x="5772150" y="6057900"/>
          <p14:tracePt t="29787" x="5772150" y="6053138"/>
          <p14:tracePt t="29804" x="5776913" y="6053138"/>
          <p14:tracePt t="29820" x="5781675" y="6048375"/>
          <p14:tracePt t="29837" x="5791200" y="6043613"/>
          <p14:tracePt t="29854" x="5795963" y="6038850"/>
          <p14:tracePt t="29870" x="5810250" y="6029325"/>
          <p14:tracePt t="29887" x="5810250" y="6024563"/>
          <p14:tracePt t="29904" x="5819775" y="6019800"/>
          <p14:tracePt t="29920" x="5824538" y="6015038"/>
          <p14:tracePt t="29937" x="5829300" y="6010275"/>
          <p14:tracePt t="29954" x="5834063" y="6010275"/>
          <p14:tracePt t="29970" x="5834063" y="6005513"/>
          <p14:tracePt t="29987" x="5843588" y="6005513"/>
          <p14:tracePt t="30004" x="5848350" y="6000750"/>
          <p14:tracePt t="30020" x="5857875" y="6000750"/>
          <p14:tracePt t="30037" x="5862638" y="5995988"/>
          <p14:tracePt t="30054" x="5867400" y="5991225"/>
          <p14:tracePt t="30091" x="5872163" y="5991225"/>
          <p14:tracePt t="30099" x="5872163" y="5986463"/>
          <p14:tracePt t="30104" x="5876925" y="5981700"/>
          <p14:tracePt t="30120" x="5881688" y="5976938"/>
          <p14:tracePt t="30137" x="5886450" y="5976938"/>
          <p14:tracePt t="30180" x="5891213" y="5976938"/>
          <p14:tracePt t="30323" x="5895975" y="5976938"/>
          <p14:tracePt t="30355" x="5900738" y="5972175"/>
          <p14:tracePt t="30387" x="5905500" y="5972175"/>
          <p14:tracePt t="30403" x="5910263" y="5972175"/>
          <p14:tracePt t="30451" x="5915025" y="5972175"/>
          <p14:tracePt t="30459" x="5915025" y="5967413"/>
          <p14:tracePt t="30515" x="5919788" y="5967413"/>
          <p14:tracePt t="32194" x="0" y="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a:xfrm>
            <a:off x="539750" y="222250"/>
            <a:ext cx="7543800" cy="581025"/>
          </a:xfrm>
        </p:spPr>
        <p:txBody>
          <a:bodyPr/>
          <a:lstStyle/>
          <a:p>
            <a:r>
              <a:rPr lang="fr-FR" altLang="fr-FR" dirty="0" smtClean="0"/>
              <a:t>V.5 or .6=DVB-S </a:t>
            </a:r>
            <a:r>
              <a:rPr lang="fr-FR" altLang="fr-FR" dirty="0" smtClean="0"/>
              <a:t>and </a:t>
            </a:r>
            <a:r>
              <a:rPr lang="fr-FR" altLang="fr-FR" dirty="0" smtClean="0">
                <a:solidFill>
                  <a:srgbClr val="FFFF00"/>
                </a:solidFill>
              </a:rPr>
              <a:t>DVB-S2</a:t>
            </a:r>
          </a:p>
        </p:txBody>
      </p:sp>
      <p:pic>
        <p:nvPicPr>
          <p:cNvPr id="28675" name="Image 4"/>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39738" y="981075"/>
            <a:ext cx="8150225" cy="5740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21258"/>
    </mc:Choice>
    <mc:Fallback>
      <p:transition spd="slow" advTm="21258"/>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4394" x="5753100" y="2838450"/>
          <p14:tracePt t="4460" x="5748338" y="2838450"/>
          <p14:tracePt t="4676" x="5753100" y="2824163"/>
          <p14:tracePt t="4684" x="5767388" y="2800350"/>
          <p14:tracePt t="4692" x="5800725" y="2757488"/>
          <p14:tracePt t="4698" x="5843588" y="2714625"/>
          <p14:tracePt t="4704" x="5981700" y="2600325"/>
          <p14:tracePt t="4721" x="6091238" y="2481263"/>
          <p14:tracePt t="4738" x="6176963" y="2371725"/>
          <p14:tracePt t="4754" x="6224588" y="2262188"/>
          <p14:tracePt t="4771" x="6267450" y="2166938"/>
          <p14:tracePt t="4787" x="6353175" y="2052638"/>
          <p14:tracePt t="4804" x="6424613" y="1981200"/>
          <p14:tracePt t="4821" x="6472238" y="1928813"/>
          <p14:tracePt t="4837" x="6491288" y="1914525"/>
          <p14:tracePt t="4854" x="6496050" y="1905000"/>
          <p14:tracePt t="4871" x="6510338" y="1900238"/>
          <p14:tracePt t="4887" x="6524625" y="1885950"/>
          <p14:tracePt t="4904" x="6562725" y="1871663"/>
          <p14:tracePt t="4921" x="6581775" y="1852613"/>
          <p14:tracePt t="4938" x="6586538" y="1847850"/>
          <p14:tracePt t="4997" x="6596063" y="1847850"/>
          <p14:tracePt t="5005" x="6648450" y="1862138"/>
          <p14:tracePt t="5021" x="6734175" y="1824038"/>
          <p14:tracePt t="5024" x="6986588" y="1714500"/>
          <p14:tracePt t="5038" x="7234238" y="1604963"/>
          <p14:tracePt t="5055" x="7334250" y="1547813"/>
          <p14:tracePt t="5072" x="7348538" y="1538288"/>
          <p14:tracePt t="5109" x="7348538" y="1533525"/>
          <p14:tracePt t="5229" x="7343775" y="1533525"/>
          <p14:tracePt t="5245" x="7334250" y="1533525"/>
          <p14:tracePt t="5253" x="7329488" y="1533525"/>
          <p14:tracePt t="5256" x="7319963" y="1538288"/>
          <p14:tracePt t="5272" x="7300913" y="1543050"/>
          <p14:tracePt t="5289" x="7281863" y="1552575"/>
          <p14:tracePt t="5305" x="7248525" y="1566863"/>
          <p14:tracePt t="5322" x="7215188" y="1576388"/>
          <p14:tracePt t="5339" x="7196138" y="1585913"/>
          <p14:tracePt t="5356" x="7191375" y="1590675"/>
          <p14:tracePt t="5372" x="7186613" y="1590675"/>
          <p14:tracePt t="5389" x="7177088" y="1595438"/>
          <p14:tracePt t="5405" x="7162800" y="1600200"/>
          <p14:tracePt t="5422" x="7134225" y="1614488"/>
          <p14:tracePt t="5439" x="7100888" y="1638300"/>
          <p14:tracePt t="5456" x="7086600" y="1643063"/>
          <p14:tracePt t="5517" x="7081838" y="1643063"/>
          <p14:tracePt t="5549" x="7081838" y="1647825"/>
          <p14:tracePt t="5557" x="7072313" y="1647825"/>
          <p14:tracePt t="5565" x="7067550" y="1662113"/>
          <p14:tracePt t="5573" x="7034213" y="1671638"/>
          <p14:tracePt t="5589" x="7024688" y="1681163"/>
          <p14:tracePt t="5590" x="7015163" y="1681163"/>
          <p14:tracePt t="5733" x="7010400" y="1681163"/>
          <p14:tracePt t="5797" x="7010400" y="1685925"/>
          <p14:tracePt t="5909" x="7015163" y="1685925"/>
          <p14:tracePt t="5925" x="7019925" y="1685925"/>
          <p14:tracePt t="5950" x="7024688" y="1685925"/>
          <p14:tracePt t="5957" x="7029450" y="1685925"/>
          <p14:tracePt t="5973" x="7034213" y="1685925"/>
          <p14:tracePt t="5973" x="7043738" y="1685925"/>
          <p14:tracePt t="5989" x="7062788" y="1681163"/>
          <p14:tracePt t="6006" x="7077075" y="1676400"/>
          <p14:tracePt t="6023" x="7081838" y="1676400"/>
          <p14:tracePt t="6039" x="7086600" y="1676400"/>
          <p14:tracePt t="6133" x="7091363" y="1676400"/>
          <p14:tracePt t="6349" x="7086600" y="1685925"/>
          <p14:tracePt t="6367" x="7077075" y="1695450"/>
          <p14:tracePt t="6367" x="7067550" y="1695450"/>
          <p14:tracePt t="6377" x="7058025" y="1704975"/>
          <p14:tracePt t="6389" x="7043738" y="1709738"/>
          <p14:tracePt t="6406" x="7010400" y="1728788"/>
          <p14:tracePt t="6423" x="6972300" y="1747838"/>
          <p14:tracePt t="6439" x="6943725" y="1762125"/>
          <p14:tracePt t="6456" x="6934200" y="1766888"/>
          <p14:tracePt t="6493" x="6929438" y="1766888"/>
          <p14:tracePt t="6506" x="6929438" y="1771650"/>
          <p14:tracePt t="6533" x="6924675" y="1771650"/>
          <p14:tracePt t="6845" x="6929438" y="1766888"/>
          <p14:tracePt t="6853" x="6934200" y="1766888"/>
          <p14:tracePt t="6861" x="6938963" y="1766888"/>
          <p14:tracePt t="6869" x="6934200" y="1766888"/>
          <p14:tracePt t="6873" x="6943725" y="1766888"/>
          <p14:tracePt t="6890" x="6943725" y="1762125"/>
          <p14:tracePt t="6907" x="6948488" y="1762125"/>
          <p14:tracePt t="6923" x="6958013" y="1752600"/>
          <p14:tracePt t="6940" x="6967538" y="1747838"/>
          <p14:tracePt t="6956" x="6977063" y="1743075"/>
          <p14:tracePt t="6973" x="6981825" y="1743075"/>
          <p14:tracePt t="6990" x="6981825" y="1738313"/>
          <p14:tracePt t="7027" x="6986588" y="1738313"/>
          <p14:tracePt t="7093" x="6991350" y="1738313"/>
          <p14:tracePt t="7109" x="6991350" y="1733550"/>
          <p14:tracePt t="8445" x="6996113" y="1733550"/>
          <p14:tracePt t="8469" x="7000875" y="1733550"/>
          <p14:tracePt t="8533" x="7005638" y="1733550"/>
          <p14:tracePt t="9843" x="0" y="0"/>
        </p14:tracePtLst>
        <p14:tracePtLst>
          <p14:tracePt t="13485" x="4572000" y="3429000"/>
          <p14:tracePt t="13787" x="4567238" y="3429000"/>
          <p14:tracePt t="13795" x="4491038" y="3424238"/>
          <p14:tracePt t="13811" x="4400550" y="3414713"/>
          <p14:tracePt t="13812" x="4252913" y="3414713"/>
          <p14:tracePt t="13827" x="3643313" y="3414713"/>
          <p14:tracePt t="13844" x="3352800" y="3414713"/>
          <p14:tracePt t="13860" x="3228975" y="3409950"/>
          <p14:tracePt t="13877" x="3209925" y="3405188"/>
          <p14:tracePt t="13894" x="3162300" y="3405188"/>
          <p14:tracePt t="13910" x="3014663" y="3395663"/>
          <p14:tracePt t="13927" x="2652713" y="3400425"/>
          <p14:tracePt t="13944" x="2214563" y="3409950"/>
          <p14:tracePt t="13960" x="1866900" y="3438525"/>
          <p14:tracePt t="13977" x="1724025" y="3438525"/>
          <p14:tracePt t="13994" x="1709738" y="3438525"/>
          <p14:tracePt t="14083" x="1704975" y="3443288"/>
          <p14:tracePt t="14105" x="1704975" y="3448050"/>
          <p14:tracePt t="14163" x="1704975" y="3457575"/>
          <p14:tracePt t="14171" x="1690688" y="3462338"/>
          <p14:tracePt t="14179" x="1685925" y="3476625"/>
          <p14:tracePt t="14180" x="1671638" y="3486150"/>
          <p14:tracePt t="14195" x="1633538" y="3509963"/>
          <p14:tracePt t="14210" x="1609725" y="3524250"/>
          <p14:tracePt t="14299" x="1604963" y="3524250"/>
          <p14:tracePt t="14307" x="1600200" y="3529013"/>
          <p14:tracePt t="14322" x="1590675" y="3533775"/>
          <p14:tracePt t="14323" x="1585913" y="3538538"/>
          <p14:tracePt t="14329" x="1571625" y="3548063"/>
          <p14:tracePt t="14344" x="1566863" y="3548063"/>
          <p14:tracePt t="14467" x="1576388" y="3538538"/>
          <p14:tracePt t="14475" x="1595438" y="3529013"/>
          <p14:tracePt t="14483" x="1609725" y="3509963"/>
          <p14:tracePt t="14491" x="1628775" y="3486150"/>
          <p14:tracePt t="14494" x="1681163" y="3443288"/>
          <p14:tracePt t="14511" x="1719263" y="3395663"/>
          <p14:tracePt t="14527" x="1738313" y="3367088"/>
          <p14:tracePt t="14544" x="1752600" y="3352800"/>
          <p14:tracePt t="14561" x="1757363" y="3338513"/>
          <p14:tracePt t="14577" x="1771650" y="3309938"/>
          <p14:tracePt t="14595" x="1776413" y="3300413"/>
          <p14:tracePt t="14611" x="1795463" y="3271838"/>
          <p14:tracePt t="14627" x="1809750" y="3252788"/>
          <p14:tracePt t="14644" x="1809750" y="3238500"/>
          <p14:tracePt t="14661" x="1814513" y="3238500"/>
          <p14:tracePt t="15147" x="1804988" y="3238500"/>
          <p14:tracePt t="15179" x="1800225" y="3238500"/>
          <p14:tracePt t="15307" x="1795463" y="3238500"/>
          <p14:tracePt t="15347" x="1785938" y="3238500"/>
          <p14:tracePt t="15379" x="1781175" y="3238500"/>
          <p14:tracePt t="15427" x="1762125" y="3238500"/>
          <p14:tracePt t="15483" x="1757363" y="3238500"/>
          <p14:tracePt t="15499" x="1757363" y="3233738"/>
          <p14:tracePt t="15507" x="1752600" y="3233738"/>
          <p14:tracePt t="15523" x="1747838" y="3233738"/>
          <p14:tracePt t="15531" x="1743075" y="3233738"/>
          <p14:tracePt t="15979" x="1743075" y="3243263"/>
          <p14:tracePt t="15995" x="1743075" y="3248025"/>
          <p14:tracePt t="16006" x="1743075" y="3252788"/>
          <p14:tracePt t="16011" x="1743075" y="3262313"/>
          <p14:tracePt t="16035" x="1743075" y="3267075"/>
          <p14:tracePt t="16045" x="1743075" y="3271838"/>
          <p14:tracePt t="16045" x="1743075" y="3281363"/>
          <p14:tracePt t="16062" x="1743075" y="3295650"/>
          <p14:tracePt t="16078" x="1743075" y="3309938"/>
          <p14:tracePt t="16095" x="1743075" y="3324225"/>
          <p14:tracePt t="16112" x="1743075" y="3328988"/>
          <p14:tracePt t="16128" x="1743075" y="3333750"/>
          <p14:tracePt t="16145" x="1743075" y="3343275"/>
          <p14:tracePt t="16162" x="1743075" y="3348038"/>
          <p14:tracePt t="16179" x="1743075" y="3367088"/>
          <p14:tracePt t="16195" x="1743075" y="3371850"/>
          <p14:tracePt t="16212" x="1743075" y="3381375"/>
          <p14:tracePt t="16267" x="1747838" y="3381375"/>
          <p14:tracePt t="16331" x="1747838" y="3390900"/>
          <p14:tracePt t="16347" x="1752600" y="3395663"/>
          <p14:tracePt t="16355" x="1752600" y="3400425"/>
          <p14:tracePt t="16515" x="1757363" y="3400425"/>
          <p14:tracePt t="16540" x="1762125" y="3400425"/>
          <p14:tracePt t="16547" x="1766888" y="3405188"/>
          <p14:tracePt t="16579" x="1776413" y="3405188"/>
          <p14:tracePt t="16611" x="1781175" y="3405188"/>
          <p14:tracePt t="16635" x="1785938" y="3405188"/>
          <p14:tracePt t="16659" x="1790700" y="3409950"/>
          <p14:tracePt t="16673" x="1795463" y="3409950"/>
          <p14:tracePt t="16691" x="1800225" y="3409950"/>
          <p14:tracePt t="16731" x="1804988" y="3409950"/>
          <p14:tracePt t="17139" x="1804988" y="3414713"/>
          <p14:tracePt t="18073" x="0" y="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a:xfrm>
            <a:off x="539750" y="188913"/>
            <a:ext cx="7543800" cy="1804987"/>
          </a:xfrm>
        </p:spPr>
        <p:txBody>
          <a:bodyPr/>
          <a:lstStyle/>
          <a:p>
            <a:pPr algn="ctr"/>
            <a:r>
              <a:rPr lang="fr-FR" altLang="fr-FR" dirty="0" smtClean="0"/>
              <a:t>Minitioune v0.5 and up </a:t>
            </a:r>
            <a:br>
              <a:rPr lang="fr-FR" altLang="fr-FR" dirty="0" smtClean="0"/>
            </a:br>
            <a:r>
              <a:rPr lang="fr-FR" altLang="fr-FR" dirty="0" smtClean="0"/>
              <a:t>=</a:t>
            </a:r>
            <a:br>
              <a:rPr lang="fr-FR" altLang="fr-FR" dirty="0" smtClean="0"/>
            </a:br>
            <a:r>
              <a:rPr lang="fr-FR" altLang="fr-FR" dirty="0" smtClean="0"/>
              <a:t>DVB-S and </a:t>
            </a:r>
            <a:r>
              <a:rPr lang="fr-FR" altLang="fr-FR" dirty="0" smtClean="0">
                <a:solidFill>
                  <a:srgbClr val="FFFF00"/>
                </a:solidFill>
              </a:rPr>
              <a:t>DVB-S2</a:t>
            </a:r>
          </a:p>
        </p:txBody>
      </p:sp>
      <p:sp>
        <p:nvSpPr>
          <p:cNvPr id="2" name="ZoneTexte 1"/>
          <p:cNvSpPr txBox="1"/>
          <p:nvPr/>
        </p:nvSpPr>
        <p:spPr>
          <a:xfrm>
            <a:off x="887413" y="2492375"/>
            <a:ext cx="7632700" cy="2894013"/>
          </a:xfrm>
          <a:prstGeom prst="rect">
            <a:avLst/>
          </a:prstGeom>
          <a:noFill/>
        </p:spPr>
        <p:txBody>
          <a:bodyPr>
            <a:spAutoFit/>
          </a:bodyPr>
          <a:lstStyle/>
          <a:p>
            <a:pPr>
              <a:defRPr/>
            </a:pPr>
            <a:r>
              <a:rPr lang="en-US" dirty="0" smtClean="0">
                <a:latin typeface="+mj-lt"/>
              </a:rPr>
              <a:t>DVB-S2/QPSK </a:t>
            </a:r>
            <a:r>
              <a:rPr lang="en-US" dirty="0">
                <a:latin typeface="+mj-lt"/>
              </a:rPr>
              <a:t>gives us 2dB more gain in receiving sensitivity.</a:t>
            </a:r>
          </a:p>
          <a:p>
            <a:pPr>
              <a:defRPr/>
            </a:pPr>
            <a:endParaRPr lang="en-US" dirty="0">
              <a:latin typeface="+mj-lt"/>
            </a:endParaRPr>
          </a:p>
          <a:p>
            <a:pPr>
              <a:defRPr/>
            </a:pPr>
            <a:r>
              <a:rPr lang="en-US" dirty="0">
                <a:latin typeface="+mj-lt"/>
              </a:rPr>
              <a:t>Today DVB-S2 is not used by HamTV , but it will be used by </a:t>
            </a:r>
            <a:r>
              <a:rPr lang="fr-FR" dirty="0" err="1">
                <a:solidFill>
                  <a:srgbClr val="FFFF00"/>
                </a:solidFill>
                <a:latin typeface="+mj-lt"/>
              </a:rPr>
              <a:t>Es'HailSat</a:t>
            </a:r>
            <a:r>
              <a:rPr lang="en-US" dirty="0">
                <a:latin typeface="+mj-lt"/>
              </a:rPr>
              <a:t> in 2017 and (we hope) our future </a:t>
            </a:r>
            <a:r>
              <a:rPr lang="en-US" dirty="0">
                <a:solidFill>
                  <a:srgbClr val="FFFF00"/>
                </a:solidFill>
                <a:latin typeface="+mj-lt"/>
              </a:rPr>
              <a:t>HamTV2</a:t>
            </a:r>
            <a:r>
              <a:rPr lang="en-US" dirty="0">
                <a:latin typeface="+mj-lt"/>
              </a:rPr>
              <a:t> station or an </a:t>
            </a:r>
            <a:r>
              <a:rPr lang="en-US" dirty="0">
                <a:solidFill>
                  <a:srgbClr val="FFFF00"/>
                </a:solidFill>
                <a:latin typeface="+mj-lt"/>
              </a:rPr>
              <a:t>uplink</a:t>
            </a:r>
            <a:r>
              <a:rPr lang="en-US" dirty="0">
                <a:latin typeface="+mj-lt"/>
              </a:rPr>
              <a:t> from ground.</a:t>
            </a:r>
          </a:p>
          <a:p>
            <a:pPr>
              <a:defRPr/>
            </a:pPr>
            <a:endParaRPr lang="fr-FR" dirty="0"/>
          </a:p>
        </p:txBody>
      </p:sp>
    </p:spTree>
  </p:cSld>
  <p:clrMapOvr>
    <a:masterClrMapping/>
  </p:clrMapOvr>
  <mc:AlternateContent xmlns:mc="http://schemas.openxmlformats.org/markup-compatibility/2006">
    <mc:Choice xmlns="" xmlns:p14="http://schemas.microsoft.com/office/powerpoint/2010/main" Requires="p14">
      <p:transition spd="slow" p14:dur="2000" advTm="46060"/>
    </mc:Choice>
    <mc:Fallback>
      <p:transition spd="slow" advTm="4606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a:xfrm>
            <a:off x="395536" y="116632"/>
            <a:ext cx="7543800" cy="747464"/>
          </a:xfrm>
        </p:spPr>
        <p:txBody>
          <a:bodyPr/>
          <a:lstStyle/>
          <a:p>
            <a:pPr algn="ctr"/>
            <a:r>
              <a:rPr lang="fr-FR" altLang="fr-FR" sz="2400" dirty="0" smtClean="0"/>
              <a:t>Minitioune </a:t>
            </a:r>
            <a:r>
              <a:rPr lang="fr-FR" altLang="fr-FR" sz="2400" dirty="0" smtClean="0"/>
              <a:t>v0.7 </a:t>
            </a:r>
            <a:r>
              <a:rPr lang="fr-FR" altLang="fr-FR" sz="2400" dirty="0" err="1" smtClean="0"/>
              <a:t>can</a:t>
            </a:r>
            <a:r>
              <a:rPr lang="fr-FR" altLang="fr-FR" sz="2400" dirty="0" smtClean="0"/>
              <a:t> </a:t>
            </a:r>
            <a:r>
              <a:rPr lang="fr-FR" altLang="fr-FR" sz="2400" dirty="0" err="1" smtClean="0"/>
              <a:t>work</a:t>
            </a:r>
            <a:r>
              <a:rPr lang="fr-FR" altLang="fr-FR" sz="2400" dirty="0" smtClean="0"/>
              <a:t> Mpeg2, H264 H265 </a:t>
            </a:r>
            <a:r>
              <a:rPr lang="fr-FR" altLang="fr-FR" sz="2400" dirty="0" err="1" smtClean="0"/>
              <a:t>video</a:t>
            </a:r>
            <a:r>
              <a:rPr lang="fr-FR" altLang="fr-FR" sz="2400" dirty="0" smtClean="0"/>
              <a:t/>
            </a:r>
            <a:br>
              <a:rPr lang="fr-FR" altLang="fr-FR" sz="2400" dirty="0" smtClean="0"/>
            </a:br>
            <a:r>
              <a:rPr lang="fr-FR" altLang="fr-FR" sz="2400" dirty="0" err="1" smtClean="0"/>
              <a:t>Mpeg</a:t>
            </a:r>
            <a:r>
              <a:rPr lang="fr-FR" altLang="fr-FR" sz="2400" dirty="0" smtClean="0"/>
              <a:t>, AAC or AC3 audio</a:t>
            </a:r>
            <a:r>
              <a:rPr lang="fr-FR" altLang="fr-FR" sz="2400" dirty="0" smtClean="0"/>
              <a:t> </a:t>
            </a:r>
            <a:endParaRPr lang="fr-FR" altLang="fr-FR" sz="2400" dirty="0" smtClean="0">
              <a:solidFill>
                <a:srgbClr val="FFFF00"/>
              </a:solidFill>
            </a:endParaRPr>
          </a:p>
        </p:txBody>
      </p:sp>
      <p:pic>
        <p:nvPicPr>
          <p:cNvPr id="4" name="Image 3" descr="minitiouneV07_DVBS2_8PSK_HD_SR3500_mode expert_annotations.jpg"/>
          <p:cNvPicPr>
            <a:picLocks noChangeAspect="1"/>
          </p:cNvPicPr>
          <p:nvPr/>
        </p:nvPicPr>
        <p:blipFill>
          <a:blip r:embed="rId3" cstate="print"/>
          <a:stretch>
            <a:fillRect/>
          </a:stretch>
        </p:blipFill>
        <p:spPr>
          <a:xfrm>
            <a:off x="179512" y="908720"/>
            <a:ext cx="8424936" cy="5936102"/>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slow" p14:dur="2000" advTm="46060"/>
    </mc:Choice>
    <mc:Fallback>
      <p:transition spd="slow" advTm="460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p:cNvSpPr>
            <a:spLocks noGrp="1"/>
          </p:cNvSpPr>
          <p:nvPr>
            <p:ph type="title"/>
          </p:nvPr>
        </p:nvSpPr>
        <p:spPr>
          <a:xfrm>
            <a:off x="2268538" y="1844675"/>
            <a:ext cx="4978400" cy="2736453"/>
          </a:xfrm>
        </p:spPr>
        <p:txBody>
          <a:bodyPr/>
          <a:lstStyle/>
          <a:p>
            <a:pPr algn="ctr"/>
            <a:r>
              <a:rPr lang="fr-FR" altLang="fr-FR" dirty="0" smtClean="0"/>
              <a:t>2017</a:t>
            </a:r>
            <a:br>
              <a:rPr lang="fr-FR" altLang="fr-FR" dirty="0" smtClean="0"/>
            </a:br>
            <a:r>
              <a:rPr lang="fr-FR" altLang="fr-FR" dirty="0" smtClean="0"/>
              <a:t>TS merger</a:t>
            </a:r>
            <a:br>
              <a:rPr lang="fr-FR" altLang="fr-FR" dirty="0" smtClean="0"/>
            </a:br>
            <a:r>
              <a:rPr lang="fr-FR" altLang="fr-FR" dirty="0" smtClean="0"/>
              <a:t>&amp;</a:t>
            </a:r>
            <a:r>
              <a:rPr lang="fr-FR" altLang="fr-FR" dirty="0" smtClean="0"/>
              <a:t/>
            </a:r>
            <a:br>
              <a:rPr lang="fr-FR" altLang="fr-FR" dirty="0" smtClean="0"/>
            </a:br>
            <a:r>
              <a:rPr lang="fr-FR" altLang="fr-FR" dirty="0" smtClean="0"/>
              <a:t>MiniTiouner Pro</a:t>
            </a:r>
          </a:p>
        </p:txBody>
      </p:sp>
    </p:spTree>
  </p:cSld>
  <p:clrMapOvr>
    <a:masterClrMapping/>
  </p:clrMapOvr>
  <mc:AlternateContent xmlns:mc="http://schemas.openxmlformats.org/markup-compatibility/2006">
    <mc:Choice xmlns="" xmlns:p14="http://schemas.microsoft.com/office/powerpoint/2010/main" Requires="p14">
      <p:transition spd="slow" p14:dur="2000" advTm="13093"/>
    </mc:Choice>
    <mc:Fallback>
      <p:transition spd="slow" advTm="1309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22238"/>
            <a:ext cx="7543800" cy="570458"/>
          </a:xfrm>
        </p:spPr>
        <p:txBody>
          <a:bodyPr/>
          <a:lstStyle/>
          <a:p>
            <a:pPr algn="ctr"/>
            <a:r>
              <a:rPr lang="fr-FR" dirty="0" smtClean="0"/>
              <a:t>TS merger</a:t>
            </a:r>
            <a:endParaRPr lang="fr-FR" dirty="0"/>
          </a:p>
        </p:txBody>
      </p:sp>
      <p:pic>
        <p:nvPicPr>
          <p:cNvPr id="3" name="Image 2" descr="vision TSmerger contact Boissirere en cours.jpg"/>
          <p:cNvPicPr>
            <a:picLocks noChangeAspect="1"/>
          </p:cNvPicPr>
          <p:nvPr/>
        </p:nvPicPr>
        <p:blipFill>
          <a:blip r:embed="rId2" cstate="print"/>
          <a:stretch>
            <a:fillRect/>
          </a:stretch>
        </p:blipFill>
        <p:spPr>
          <a:xfrm>
            <a:off x="611560" y="620688"/>
            <a:ext cx="7704856" cy="6237312"/>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RISSaugust2017GB_2mn.wmv">
            <a:hlinkClick r:id="" action="ppaction://media"/>
          </p:cNvPr>
          <p:cNvPicPr>
            <a:picLocks noRot="1" noChangeAspect="1"/>
          </p:cNvPicPr>
          <p:nvPr>
            <a:videoFile r:link="rId1"/>
          </p:nvPr>
        </p:nvPicPr>
        <p:blipFill>
          <a:blip r:embed="rId3" cstate="print"/>
          <a:stretch>
            <a:fillRect/>
          </a:stretch>
        </p:blipFill>
        <p:spPr>
          <a:xfrm>
            <a:off x="395536" y="116631"/>
            <a:ext cx="8280920" cy="6625901"/>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22238"/>
            <a:ext cx="7543800" cy="570458"/>
          </a:xfrm>
        </p:spPr>
        <p:txBody>
          <a:bodyPr/>
          <a:lstStyle/>
          <a:p>
            <a:pPr algn="ctr"/>
            <a:r>
              <a:rPr lang="fr-FR" dirty="0" smtClean="0"/>
              <a:t>TS merger</a:t>
            </a:r>
            <a:endParaRPr lang="fr-FR" dirty="0"/>
          </a:p>
        </p:txBody>
      </p:sp>
      <p:sp>
        <p:nvSpPr>
          <p:cNvPr id="4" name="ZoneTexte 3"/>
          <p:cNvSpPr txBox="1"/>
          <p:nvPr/>
        </p:nvSpPr>
        <p:spPr>
          <a:xfrm>
            <a:off x="3419872" y="980728"/>
            <a:ext cx="1705916" cy="492443"/>
          </a:xfrm>
          <a:prstGeom prst="rect">
            <a:avLst/>
          </a:prstGeom>
          <a:noFill/>
        </p:spPr>
        <p:txBody>
          <a:bodyPr wrap="none" rtlCol="0">
            <a:spAutoFit/>
          </a:bodyPr>
          <a:lstStyle/>
          <a:p>
            <a:r>
              <a:rPr lang="fr-FR" dirty="0" smtClean="0">
                <a:latin typeface="+mj-lt"/>
              </a:rPr>
              <a:t>Minitioune</a:t>
            </a:r>
            <a:endParaRPr lang="fr-FR" dirty="0">
              <a:latin typeface="+mj-lt"/>
            </a:endParaRPr>
          </a:p>
        </p:txBody>
      </p:sp>
      <p:sp>
        <p:nvSpPr>
          <p:cNvPr id="5" name="Flèche vers le bas 4"/>
          <p:cNvSpPr/>
          <p:nvPr/>
        </p:nvSpPr>
        <p:spPr>
          <a:xfrm>
            <a:off x="4139952" y="1484784"/>
            <a:ext cx="288032" cy="864096"/>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6" name="ZoneTexte 5"/>
          <p:cNvSpPr txBox="1"/>
          <p:nvPr/>
        </p:nvSpPr>
        <p:spPr>
          <a:xfrm>
            <a:off x="3491880" y="2348880"/>
            <a:ext cx="1595309" cy="492443"/>
          </a:xfrm>
          <a:prstGeom prst="rect">
            <a:avLst/>
          </a:prstGeom>
          <a:noFill/>
        </p:spPr>
        <p:txBody>
          <a:bodyPr wrap="none" rtlCol="0">
            <a:spAutoFit/>
          </a:bodyPr>
          <a:lstStyle/>
          <a:p>
            <a:r>
              <a:rPr lang="fr-FR" dirty="0" err="1" smtClean="0">
                <a:latin typeface="+mj-lt"/>
              </a:rPr>
              <a:t>DVBpush</a:t>
            </a:r>
            <a:endParaRPr lang="fr-FR" dirty="0">
              <a:latin typeface="+mj-lt"/>
            </a:endParaRPr>
          </a:p>
        </p:txBody>
      </p:sp>
      <p:sp>
        <p:nvSpPr>
          <p:cNvPr id="7" name="Flèche vers le bas 6"/>
          <p:cNvSpPr/>
          <p:nvPr/>
        </p:nvSpPr>
        <p:spPr>
          <a:xfrm>
            <a:off x="4139952" y="2924944"/>
            <a:ext cx="288032" cy="864096"/>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8" name="ZoneTexte 7"/>
          <p:cNvSpPr txBox="1"/>
          <p:nvPr/>
        </p:nvSpPr>
        <p:spPr>
          <a:xfrm>
            <a:off x="4716016" y="1628800"/>
            <a:ext cx="869149" cy="492443"/>
          </a:xfrm>
          <a:prstGeom prst="rect">
            <a:avLst/>
          </a:prstGeom>
          <a:noFill/>
        </p:spPr>
        <p:txBody>
          <a:bodyPr wrap="none" rtlCol="0">
            <a:spAutoFit/>
          </a:bodyPr>
          <a:lstStyle/>
          <a:p>
            <a:r>
              <a:rPr lang="fr-FR" i="1" dirty="0" smtClean="0"/>
              <a:t>UDP</a:t>
            </a:r>
            <a:endParaRPr lang="fr-FR" i="1" dirty="0"/>
          </a:p>
        </p:txBody>
      </p:sp>
      <p:sp>
        <p:nvSpPr>
          <p:cNvPr id="9" name="ZoneTexte 8"/>
          <p:cNvSpPr txBox="1"/>
          <p:nvPr/>
        </p:nvSpPr>
        <p:spPr>
          <a:xfrm>
            <a:off x="4644008" y="2996952"/>
            <a:ext cx="1239442" cy="492443"/>
          </a:xfrm>
          <a:prstGeom prst="rect">
            <a:avLst/>
          </a:prstGeom>
          <a:noFill/>
        </p:spPr>
        <p:txBody>
          <a:bodyPr wrap="none" rtlCol="0">
            <a:spAutoFit/>
          </a:bodyPr>
          <a:lstStyle/>
          <a:p>
            <a:r>
              <a:rPr lang="fr-FR" i="1" dirty="0" smtClean="0"/>
              <a:t>Internet</a:t>
            </a:r>
            <a:endParaRPr lang="fr-FR" i="1" dirty="0"/>
          </a:p>
        </p:txBody>
      </p:sp>
      <p:sp>
        <p:nvSpPr>
          <p:cNvPr id="10" name="ZoneTexte 9"/>
          <p:cNvSpPr txBox="1"/>
          <p:nvPr/>
        </p:nvSpPr>
        <p:spPr>
          <a:xfrm>
            <a:off x="3131840" y="3861048"/>
            <a:ext cx="2836033" cy="492443"/>
          </a:xfrm>
          <a:prstGeom prst="rect">
            <a:avLst/>
          </a:prstGeom>
          <a:noFill/>
        </p:spPr>
        <p:txBody>
          <a:bodyPr wrap="none" rtlCol="0">
            <a:spAutoFit/>
          </a:bodyPr>
          <a:lstStyle/>
          <a:p>
            <a:r>
              <a:rPr lang="fr-FR" dirty="0" smtClean="0">
                <a:latin typeface="+mj-lt"/>
              </a:rPr>
              <a:t>TS merger Server</a:t>
            </a:r>
            <a:endParaRPr lang="fr-FR" dirty="0">
              <a:latin typeface="+mj-lt"/>
            </a:endParaRPr>
          </a:p>
        </p:txBody>
      </p:sp>
      <p:sp>
        <p:nvSpPr>
          <p:cNvPr id="11" name="Flèche vers le bas 10"/>
          <p:cNvSpPr/>
          <p:nvPr/>
        </p:nvSpPr>
        <p:spPr>
          <a:xfrm>
            <a:off x="4211960" y="4365104"/>
            <a:ext cx="288032" cy="864096"/>
          </a:xfrm>
          <a:prstGeom prst="down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12" name="ZoneTexte 11"/>
          <p:cNvSpPr txBox="1"/>
          <p:nvPr/>
        </p:nvSpPr>
        <p:spPr>
          <a:xfrm>
            <a:off x="2843808" y="5229200"/>
            <a:ext cx="3683316" cy="492443"/>
          </a:xfrm>
          <a:prstGeom prst="rect">
            <a:avLst/>
          </a:prstGeom>
          <a:noFill/>
        </p:spPr>
        <p:txBody>
          <a:bodyPr wrap="none" rtlCol="0">
            <a:spAutoFit/>
          </a:bodyPr>
          <a:lstStyle/>
          <a:p>
            <a:r>
              <a:rPr lang="fr-FR" dirty="0" smtClean="0">
                <a:latin typeface="+mj-lt"/>
              </a:rPr>
              <a:t>BATC streaming Server</a:t>
            </a:r>
            <a:endParaRPr lang="fr-FR" dirty="0">
              <a:latin typeface="+mj-lt"/>
            </a:endParaRPr>
          </a:p>
        </p:txBody>
      </p:sp>
      <p:sp>
        <p:nvSpPr>
          <p:cNvPr id="13" name="Flèche vers le bas 12"/>
          <p:cNvSpPr/>
          <p:nvPr/>
        </p:nvSpPr>
        <p:spPr>
          <a:xfrm rot="2404848">
            <a:off x="3635896" y="5661248"/>
            <a:ext cx="288032" cy="864096"/>
          </a:xfrm>
          <a:prstGeom prst="downArrow">
            <a:avLst>
              <a:gd name="adj1" fmla="val 32030"/>
              <a:gd name="adj2" fmla="val 3802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14" name="Flèche vers le bas 13"/>
          <p:cNvSpPr/>
          <p:nvPr/>
        </p:nvSpPr>
        <p:spPr>
          <a:xfrm rot="756532">
            <a:off x="4158785" y="5754274"/>
            <a:ext cx="288032" cy="864096"/>
          </a:xfrm>
          <a:prstGeom prst="downArrow">
            <a:avLst>
              <a:gd name="adj1" fmla="val 34386"/>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15" name="Flèche vers le bas 14"/>
          <p:cNvSpPr/>
          <p:nvPr/>
        </p:nvSpPr>
        <p:spPr>
          <a:xfrm rot="20645711">
            <a:off x="4716016" y="5733256"/>
            <a:ext cx="288032" cy="864096"/>
          </a:xfrm>
          <a:prstGeom prst="downArrow">
            <a:avLst>
              <a:gd name="adj1" fmla="val 38021"/>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16" name="Flèche vers le bas 15"/>
          <p:cNvSpPr/>
          <p:nvPr/>
        </p:nvSpPr>
        <p:spPr>
          <a:xfrm rot="19095771">
            <a:off x="5255117" y="5647469"/>
            <a:ext cx="288032" cy="864096"/>
          </a:xfrm>
          <a:prstGeom prst="downArrow">
            <a:avLst>
              <a:gd name="adj1" fmla="val 38019"/>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a:p>
        </p:txBody>
      </p:sp>
      <p:sp>
        <p:nvSpPr>
          <p:cNvPr id="17" name="Accolade fermante 16"/>
          <p:cNvSpPr/>
          <p:nvPr/>
        </p:nvSpPr>
        <p:spPr>
          <a:xfrm rot="10800000">
            <a:off x="2771800" y="1052736"/>
            <a:ext cx="504056" cy="1728192"/>
          </a:xfrm>
          <a:prstGeom prst="rightBrace">
            <a:avLst/>
          </a:prstGeom>
        </p:spPr>
        <p:style>
          <a:lnRef idx="3">
            <a:schemeClr val="accent5"/>
          </a:lnRef>
          <a:fillRef idx="0">
            <a:schemeClr val="accent5"/>
          </a:fillRef>
          <a:effectRef idx="2">
            <a:schemeClr val="accent5"/>
          </a:effectRef>
          <a:fontRef idx="minor">
            <a:schemeClr val="tx1"/>
          </a:fontRef>
        </p:style>
        <p:txBody>
          <a:bodyPr rtlCol="0" anchor="ctr"/>
          <a:lstStyle/>
          <a:p>
            <a:pPr algn="ctr"/>
            <a:endParaRPr lang="fr-FR"/>
          </a:p>
        </p:txBody>
      </p:sp>
      <p:sp>
        <p:nvSpPr>
          <p:cNvPr id="18" name="ZoneTexte 17"/>
          <p:cNvSpPr txBox="1"/>
          <p:nvPr/>
        </p:nvSpPr>
        <p:spPr>
          <a:xfrm>
            <a:off x="1115616" y="1628800"/>
            <a:ext cx="1800200" cy="707886"/>
          </a:xfrm>
          <a:prstGeom prst="rect">
            <a:avLst/>
          </a:prstGeom>
          <a:noFill/>
        </p:spPr>
        <p:txBody>
          <a:bodyPr wrap="square" rtlCol="0">
            <a:spAutoFit/>
          </a:bodyPr>
          <a:lstStyle/>
          <a:p>
            <a:pPr algn="ctr"/>
            <a:r>
              <a:rPr lang="fr-FR" sz="2000" i="1" dirty="0" smtClean="0"/>
              <a:t>Running on </a:t>
            </a:r>
            <a:r>
              <a:rPr lang="fr-FR" sz="2000" i="1" dirty="0" err="1" smtClean="0"/>
              <a:t>your</a:t>
            </a:r>
            <a:r>
              <a:rPr lang="fr-FR" sz="2000" i="1" dirty="0" smtClean="0"/>
              <a:t> PC</a:t>
            </a:r>
            <a:endParaRPr lang="fr-FR" sz="2000" i="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a:xfrm>
            <a:off x="468313" y="260350"/>
            <a:ext cx="7543800" cy="652463"/>
          </a:xfrm>
        </p:spPr>
        <p:txBody>
          <a:bodyPr/>
          <a:lstStyle/>
          <a:p>
            <a:pPr algn="ctr"/>
            <a:r>
              <a:rPr lang="fr-FR" altLang="fr-FR" dirty="0" smtClean="0"/>
              <a:t>MiniTiouner Pro - prototype</a:t>
            </a:r>
          </a:p>
        </p:txBody>
      </p:sp>
      <p:pic>
        <p:nvPicPr>
          <p:cNvPr id="31747" name="Image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07950" y="1557338"/>
            <a:ext cx="8891588" cy="5002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11763"/>
    </mc:Choice>
    <mc:Fallback>
      <p:transition spd="slow" advTm="1176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p:cNvSpPr>
            <a:spLocks noGrp="1"/>
          </p:cNvSpPr>
          <p:nvPr>
            <p:ph type="title"/>
          </p:nvPr>
        </p:nvSpPr>
        <p:spPr>
          <a:xfrm>
            <a:off x="468313" y="260350"/>
            <a:ext cx="7543800" cy="652463"/>
          </a:xfrm>
        </p:spPr>
        <p:txBody>
          <a:bodyPr/>
          <a:lstStyle/>
          <a:p>
            <a:pPr algn="ctr"/>
            <a:r>
              <a:rPr lang="fr-FR" altLang="fr-FR" dirty="0" smtClean="0"/>
              <a:t>MiniTiouner Pro</a:t>
            </a:r>
          </a:p>
        </p:txBody>
      </p:sp>
      <p:pic>
        <p:nvPicPr>
          <p:cNvPr id="32771"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124075" y="4221163"/>
            <a:ext cx="5075238" cy="2224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ZoneTexte 4"/>
          <p:cNvSpPr txBox="1"/>
          <p:nvPr/>
        </p:nvSpPr>
        <p:spPr>
          <a:xfrm>
            <a:off x="971550" y="1484313"/>
            <a:ext cx="6913563" cy="2093912"/>
          </a:xfrm>
          <a:prstGeom prst="rect">
            <a:avLst/>
          </a:prstGeom>
          <a:noFill/>
        </p:spPr>
        <p:txBody>
          <a:bodyPr>
            <a:spAutoFit/>
          </a:bodyPr>
          <a:lstStyle/>
          <a:p>
            <a:pPr>
              <a:defRPr/>
            </a:pPr>
            <a:r>
              <a:rPr lang="en-GB" dirty="0">
                <a:latin typeface="+mn-lt"/>
              </a:rPr>
              <a:t>Using a NIM Pro : </a:t>
            </a:r>
            <a:r>
              <a:rPr lang="en-GB" dirty="0" err="1">
                <a:latin typeface="+mn-lt"/>
              </a:rPr>
              <a:t>Serit</a:t>
            </a:r>
            <a:r>
              <a:rPr lang="en-GB" dirty="0">
                <a:latin typeface="+mn-lt"/>
              </a:rPr>
              <a:t> FTS-4335 </a:t>
            </a:r>
          </a:p>
          <a:p>
            <a:pPr marL="914400" lvl="1" indent="-457200">
              <a:buFont typeface="Arial" panose="020B0604020202020204" pitchFamily="34" charset="0"/>
              <a:buChar char="•"/>
              <a:defRPr/>
            </a:pPr>
            <a:r>
              <a:rPr lang="en-GB" dirty="0">
                <a:latin typeface="+mn-lt"/>
              </a:rPr>
              <a:t>2 x RF inputs</a:t>
            </a:r>
          </a:p>
          <a:p>
            <a:pPr marL="914400" lvl="1" indent="-457200">
              <a:buFont typeface="Arial" panose="020B0604020202020204" pitchFamily="34" charset="0"/>
              <a:buChar char="•"/>
              <a:defRPr/>
            </a:pPr>
            <a:r>
              <a:rPr lang="en-GB" dirty="0">
                <a:latin typeface="+mn-lt"/>
              </a:rPr>
              <a:t>2 x ZIF tuners</a:t>
            </a:r>
            <a:endParaRPr lang="en-GB" dirty="0">
              <a:solidFill>
                <a:srgbClr val="FFFF00"/>
              </a:solidFill>
              <a:latin typeface="+mn-lt"/>
            </a:endParaRPr>
          </a:p>
          <a:p>
            <a:pPr marL="914400" lvl="1" indent="-457200">
              <a:buFont typeface="Arial" panose="020B0604020202020204" pitchFamily="34" charset="0"/>
              <a:buChar char="•"/>
              <a:defRPr/>
            </a:pPr>
            <a:r>
              <a:rPr lang="en-GB" dirty="0">
                <a:latin typeface="+mn-lt"/>
              </a:rPr>
              <a:t>2 x DVB-S/S2 demodulators </a:t>
            </a:r>
            <a:endParaRPr lang="en-GB" dirty="0" smtClean="0">
              <a:latin typeface="+mn-lt"/>
            </a:endParaRPr>
          </a:p>
          <a:p>
            <a:pPr marL="914400" lvl="1" indent="-457200">
              <a:buFont typeface="Arial" panose="020B0604020202020204" pitchFamily="34" charset="0"/>
              <a:buChar char="•"/>
              <a:defRPr/>
            </a:pPr>
            <a:r>
              <a:rPr lang="en-GB" dirty="0" smtClean="0">
                <a:latin typeface="+mn-lt"/>
              </a:rPr>
              <a:t>2 </a:t>
            </a:r>
            <a:r>
              <a:rPr lang="en-GB" dirty="0">
                <a:latin typeface="+mn-lt"/>
              </a:rPr>
              <a:t>x TS parallel outputs</a:t>
            </a:r>
          </a:p>
        </p:txBody>
      </p:sp>
    </p:spTree>
  </p:cSld>
  <p:clrMapOvr>
    <a:masterClrMapping/>
  </p:clrMapOvr>
  <mc:AlternateContent xmlns:mc="http://schemas.openxmlformats.org/markup-compatibility/2006">
    <mc:Choice xmlns="" xmlns:p14="http://schemas.microsoft.com/office/powerpoint/2010/main" Requires="p14">
      <p:transition spd="slow" p14:dur="2000" advTm="25694"/>
    </mc:Choice>
    <mc:Fallback>
      <p:transition spd="slow" advTm="2569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re 1"/>
          <p:cNvSpPr>
            <a:spLocks noGrp="1"/>
          </p:cNvSpPr>
          <p:nvPr>
            <p:ph type="title"/>
          </p:nvPr>
        </p:nvSpPr>
        <p:spPr>
          <a:xfrm>
            <a:off x="468313" y="260350"/>
            <a:ext cx="7543800" cy="652463"/>
          </a:xfrm>
        </p:spPr>
        <p:txBody>
          <a:bodyPr/>
          <a:lstStyle/>
          <a:p>
            <a:r>
              <a:rPr lang="fr-FR" altLang="fr-FR" smtClean="0"/>
              <a:t>Dual tuner STV6120</a:t>
            </a:r>
          </a:p>
        </p:txBody>
      </p:sp>
      <p:sp>
        <p:nvSpPr>
          <p:cNvPr id="3" name="ZoneTexte 2"/>
          <p:cNvSpPr txBox="1"/>
          <p:nvPr/>
        </p:nvSpPr>
        <p:spPr>
          <a:xfrm>
            <a:off x="425450" y="1277938"/>
            <a:ext cx="8372475" cy="4524315"/>
          </a:xfrm>
          <a:prstGeom prst="rect">
            <a:avLst/>
          </a:prstGeom>
          <a:noFill/>
        </p:spPr>
        <p:txBody>
          <a:bodyPr>
            <a:spAutoFit/>
          </a:bodyPr>
          <a:lstStyle/>
          <a:p>
            <a:pPr>
              <a:defRPr/>
            </a:pPr>
            <a:endParaRPr lang="en-GB" sz="2400" dirty="0">
              <a:latin typeface="+mn-lt"/>
            </a:endParaRPr>
          </a:p>
          <a:p>
            <a:pPr>
              <a:defRPr/>
            </a:pPr>
            <a:r>
              <a:rPr lang="en-GB" sz="2400" b="1" u="sng" dirty="0" smtClean="0">
                <a:solidFill>
                  <a:srgbClr val="FFFF00"/>
                </a:solidFill>
                <a:latin typeface="+mn-lt"/>
              </a:rPr>
              <a:t>Two </a:t>
            </a:r>
            <a:r>
              <a:rPr lang="en-GB" sz="2400" b="1" u="sng" dirty="0">
                <a:solidFill>
                  <a:srgbClr val="FFFF00"/>
                </a:solidFill>
                <a:latin typeface="+mn-lt"/>
              </a:rPr>
              <a:t>independently programmable tuners</a:t>
            </a:r>
            <a:endParaRPr lang="en-GB" sz="2400" u="sng" dirty="0">
              <a:solidFill>
                <a:srgbClr val="FFFF00"/>
              </a:solidFill>
              <a:latin typeface="+mn-lt"/>
            </a:endParaRPr>
          </a:p>
          <a:p>
            <a:pPr>
              <a:defRPr/>
            </a:pPr>
            <a:r>
              <a:rPr lang="en-GB" sz="2400" dirty="0" smtClean="0">
                <a:latin typeface="+mn-lt"/>
              </a:rPr>
              <a:t>Input </a:t>
            </a:r>
            <a:r>
              <a:rPr lang="en-GB" sz="2400" dirty="0">
                <a:latin typeface="+mn-lt"/>
              </a:rPr>
              <a:t>frequency range 250 MHz to 2150 </a:t>
            </a:r>
            <a:r>
              <a:rPr lang="en-GB" sz="2400" dirty="0" smtClean="0">
                <a:latin typeface="+mn-lt"/>
              </a:rPr>
              <a:t>MHz</a:t>
            </a:r>
          </a:p>
          <a:p>
            <a:pPr>
              <a:defRPr/>
            </a:pPr>
            <a:endParaRPr lang="en-GB" sz="2400" dirty="0">
              <a:latin typeface="+mn-lt"/>
            </a:endParaRPr>
          </a:p>
          <a:p>
            <a:pPr>
              <a:defRPr/>
            </a:pPr>
            <a:r>
              <a:rPr lang="en-GB" sz="2400" dirty="0">
                <a:latin typeface="+mn-lt"/>
              </a:rPr>
              <a:t> </a:t>
            </a:r>
            <a:r>
              <a:rPr lang="en-GB" sz="2400" dirty="0">
                <a:latin typeface="+mn-lt"/>
                <a:sym typeface="Wingdings"/>
              </a:rPr>
              <a:t></a:t>
            </a:r>
            <a:r>
              <a:rPr lang="en-GB" sz="2400" dirty="0">
                <a:solidFill>
                  <a:srgbClr val="FFFF00"/>
                </a:solidFill>
                <a:latin typeface="+mn-lt"/>
                <a:sym typeface="Wingdings"/>
              </a:rPr>
              <a:t>tested working from </a:t>
            </a:r>
            <a:r>
              <a:rPr lang="en-GB" sz="2400" dirty="0">
                <a:solidFill>
                  <a:srgbClr val="FFFF00"/>
                </a:solidFill>
                <a:latin typeface="+mn-lt"/>
              </a:rPr>
              <a:t>144MHz to 2450 MHz</a:t>
            </a:r>
          </a:p>
          <a:p>
            <a:pPr>
              <a:defRPr/>
            </a:pPr>
            <a:endParaRPr lang="en-GB" sz="2400" dirty="0">
              <a:solidFill>
                <a:srgbClr val="FFFF00"/>
              </a:solidFill>
              <a:latin typeface="+mn-lt"/>
            </a:endParaRPr>
          </a:p>
          <a:p>
            <a:pPr>
              <a:defRPr/>
            </a:pPr>
            <a:endParaRPr lang="en-GB" sz="2400" b="1" dirty="0">
              <a:latin typeface="+mn-lt"/>
            </a:endParaRPr>
          </a:p>
          <a:p>
            <a:pPr>
              <a:defRPr/>
            </a:pPr>
            <a:r>
              <a:rPr lang="en-GB" sz="2400" b="1" u="sng" dirty="0">
                <a:solidFill>
                  <a:srgbClr val="FFFF00"/>
                </a:solidFill>
                <a:latin typeface="+mn-lt"/>
              </a:rPr>
              <a:t>Extremely low phase noise</a:t>
            </a:r>
          </a:p>
          <a:p>
            <a:pPr>
              <a:defRPr/>
            </a:pPr>
            <a:r>
              <a:rPr lang="en-GB" sz="2400" dirty="0">
                <a:latin typeface="+mn-lt"/>
              </a:rPr>
              <a:t>Continuously variable gain: 0 to 65 dB</a:t>
            </a:r>
          </a:p>
          <a:p>
            <a:pPr>
              <a:defRPr/>
            </a:pPr>
            <a:r>
              <a:rPr lang="en-GB" sz="2400" dirty="0" smtClean="0">
                <a:latin typeface="+mn-lt"/>
              </a:rPr>
              <a:t>programmable </a:t>
            </a:r>
            <a:r>
              <a:rPr lang="en-GB" sz="2400" dirty="0">
                <a:latin typeface="+mn-lt"/>
              </a:rPr>
              <a:t>gain on baseband amplifier</a:t>
            </a:r>
            <a:r>
              <a:rPr lang="en-GB" sz="2400" dirty="0" smtClean="0">
                <a:latin typeface="+mn-lt"/>
              </a:rPr>
              <a:t>: </a:t>
            </a:r>
            <a:r>
              <a:rPr lang="en-GB" sz="2400" dirty="0">
                <a:latin typeface="+mn-lt"/>
              </a:rPr>
              <a:t>0 to 16 dB</a:t>
            </a:r>
          </a:p>
          <a:p>
            <a:pPr>
              <a:defRPr/>
            </a:pPr>
            <a:r>
              <a:rPr lang="en-GB" sz="2400" dirty="0">
                <a:latin typeface="+mn-lt"/>
              </a:rPr>
              <a:t>Programmable 5- to 36-MHz cut-off frequency =&gt; </a:t>
            </a:r>
            <a:r>
              <a:rPr lang="en-GB" sz="2400" dirty="0">
                <a:solidFill>
                  <a:srgbClr val="FF0000"/>
                </a:solidFill>
                <a:latin typeface="+mn-lt"/>
              </a:rPr>
              <a:t>the lowest bandwidth filtered is 10MHz.</a:t>
            </a:r>
          </a:p>
        </p:txBody>
      </p:sp>
    </p:spTree>
  </p:cSld>
  <p:clrMapOvr>
    <a:masterClrMapping/>
  </p:clrMapOvr>
  <mc:AlternateContent xmlns:mc="http://schemas.openxmlformats.org/markup-compatibility/2006">
    <mc:Choice xmlns="" xmlns:p14="http://schemas.microsoft.com/office/powerpoint/2010/main" Requires="p14">
      <p:transition spd="slow" p14:dur="2000" advTm="82058"/>
    </mc:Choice>
    <mc:Fallback>
      <p:transition spd="slow" advTm="8205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re 1"/>
          <p:cNvSpPr>
            <a:spLocks noGrp="1"/>
          </p:cNvSpPr>
          <p:nvPr>
            <p:ph type="title"/>
          </p:nvPr>
        </p:nvSpPr>
        <p:spPr>
          <a:xfrm>
            <a:off x="468313" y="188913"/>
            <a:ext cx="7543800" cy="581025"/>
          </a:xfrm>
        </p:spPr>
        <p:txBody>
          <a:bodyPr/>
          <a:lstStyle/>
          <a:p>
            <a:r>
              <a:rPr lang="en-GB" altLang="fr-FR" dirty="0" smtClean="0"/>
              <a:t>MiniTiouner-Pro schematic</a:t>
            </a:r>
          </a:p>
        </p:txBody>
      </p:sp>
      <p:sp>
        <p:nvSpPr>
          <p:cNvPr id="37892" name="ZoneTexte 2"/>
          <p:cNvSpPr txBox="1">
            <a:spLocks noChangeArrowheads="1"/>
          </p:cNvSpPr>
          <p:nvPr/>
        </p:nvSpPr>
        <p:spPr bwMode="auto">
          <a:xfrm>
            <a:off x="179512" y="692696"/>
            <a:ext cx="7881317"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600">
                <a:solidFill>
                  <a:schemeClr val="tx1"/>
                </a:solidFill>
                <a:latin typeface="Times New Roman" pitchFamily="18" charset="0"/>
                <a:cs typeface="Arial" charset="0"/>
              </a:defRPr>
            </a:lvl1pPr>
            <a:lvl2pPr marL="742950" indent="-285750" eaLnBrk="0" hangingPunct="0">
              <a:defRPr sz="2600">
                <a:solidFill>
                  <a:schemeClr val="tx1"/>
                </a:solidFill>
                <a:latin typeface="Times New Roman" pitchFamily="18" charset="0"/>
                <a:cs typeface="Arial" charset="0"/>
              </a:defRPr>
            </a:lvl2pPr>
            <a:lvl3pPr marL="1143000" indent="-228600" eaLnBrk="0" hangingPunct="0">
              <a:defRPr sz="2600">
                <a:solidFill>
                  <a:schemeClr val="tx1"/>
                </a:solidFill>
                <a:latin typeface="Times New Roman" pitchFamily="18" charset="0"/>
                <a:cs typeface="Arial" charset="0"/>
              </a:defRPr>
            </a:lvl3pPr>
            <a:lvl4pPr marL="1600200" indent="-228600" eaLnBrk="0" hangingPunct="0">
              <a:defRPr sz="2600">
                <a:solidFill>
                  <a:schemeClr val="tx1"/>
                </a:solidFill>
                <a:latin typeface="Times New Roman" pitchFamily="18" charset="0"/>
                <a:cs typeface="Arial" charset="0"/>
              </a:defRPr>
            </a:lvl4pPr>
            <a:lvl5pPr marL="2057400" indent="-228600" eaLnBrk="0" hangingPunct="0">
              <a:defRPr sz="26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6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6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6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600">
                <a:solidFill>
                  <a:schemeClr val="tx1"/>
                </a:solidFill>
                <a:latin typeface="Times New Roman" pitchFamily="18" charset="0"/>
                <a:cs typeface="Arial" charset="0"/>
              </a:defRPr>
            </a:lvl9pPr>
          </a:lstStyle>
          <a:p>
            <a:pPr eaLnBrk="1" hangingPunct="1">
              <a:defRPr/>
            </a:pPr>
            <a:r>
              <a:rPr lang="en-GB" altLang="fr-FR" sz="2400" dirty="0" smtClean="0">
                <a:latin typeface="+mn-lt"/>
              </a:rPr>
              <a:t>We can use the same schematic as we have used for the MiniTiouner</a:t>
            </a:r>
            <a:r>
              <a:rPr lang="en-GB" altLang="fr-FR" sz="2400" dirty="0" smtClean="0">
                <a:latin typeface="+mn-lt"/>
              </a:rPr>
              <a:t>. We </a:t>
            </a:r>
            <a:r>
              <a:rPr lang="en-GB" altLang="fr-FR" sz="2400" dirty="0" smtClean="0">
                <a:latin typeface="+mn-lt"/>
              </a:rPr>
              <a:t>just need another FT2232H </a:t>
            </a:r>
            <a:r>
              <a:rPr lang="en-GB" altLang="fr-FR" sz="2400" dirty="0" smtClean="0">
                <a:latin typeface="+mn-lt"/>
              </a:rPr>
              <a:t>to </a:t>
            </a:r>
            <a:r>
              <a:rPr lang="en-GB" altLang="fr-FR" sz="2400" dirty="0" smtClean="0">
                <a:latin typeface="+mn-lt"/>
              </a:rPr>
              <a:t>output the 2</a:t>
            </a:r>
            <a:r>
              <a:rPr lang="en-GB" altLang="fr-FR" sz="2400" baseline="30000" dirty="0" smtClean="0">
                <a:latin typeface="+mn-lt"/>
              </a:rPr>
              <a:t>nd</a:t>
            </a:r>
            <a:r>
              <a:rPr lang="en-GB" altLang="fr-FR" sz="2400" dirty="0" smtClean="0">
                <a:latin typeface="+mn-lt"/>
              </a:rPr>
              <a:t> TS via </a:t>
            </a:r>
            <a:r>
              <a:rPr lang="en-GB" altLang="fr-FR" sz="2400" dirty="0" smtClean="0">
                <a:latin typeface="+mn-lt"/>
              </a:rPr>
              <a:t> 2</a:t>
            </a:r>
            <a:r>
              <a:rPr lang="en-GB" altLang="fr-FR" sz="2400" baseline="30000" dirty="0" smtClean="0">
                <a:latin typeface="+mn-lt"/>
              </a:rPr>
              <a:t>nd</a:t>
            </a:r>
            <a:r>
              <a:rPr lang="en-GB" altLang="fr-FR" sz="2400" dirty="0" smtClean="0">
                <a:latin typeface="+mn-lt"/>
              </a:rPr>
              <a:t> USB port.</a:t>
            </a:r>
            <a:endParaRPr lang="en-GB" altLang="fr-FR" sz="2400" dirty="0" smtClean="0">
              <a:latin typeface="+mn-lt"/>
            </a:endParaRPr>
          </a:p>
        </p:txBody>
      </p:sp>
      <p:pic>
        <p:nvPicPr>
          <p:cNvPr id="6" name="Image 5" descr="schéma avec 2 minimodules1.jpg"/>
          <p:cNvPicPr>
            <a:picLocks noChangeAspect="1"/>
          </p:cNvPicPr>
          <p:nvPr/>
        </p:nvPicPr>
        <p:blipFill>
          <a:blip r:embed="rId3" cstate="print"/>
          <a:stretch>
            <a:fillRect/>
          </a:stretch>
        </p:blipFill>
        <p:spPr>
          <a:xfrm>
            <a:off x="683568" y="1844824"/>
            <a:ext cx="7344816" cy="4927772"/>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slow" p14:dur="2000" advTm="51248"/>
    </mc:Choice>
    <mc:Fallback>
      <p:transition spd="slow" advTm="512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re 1"/>
          <p:cNvSpPr>
            <a:spLocks noGrp="1"/>
          </p:cNvSpPr>
          <p:nvPr>
            <p:ph type="title"/>
          </p:nvPr>
        </p:nvSpPr>
        <p:spPr>
          <a:xfrm>
            <a:off x="468313" y="188913"/>
            <a:ext cx="7543800" cy="581025"/>
          </a:xfrm>
        </p:spPr>
        <p:txBody>
          <a:bodyPr/>
          <a:lstStyle/>
          <a:p>
            <a:pPr algn="ctr"/>
            <a:r>
              <a:rPr lang="en-GB" altLang="fr-FR" smtClean="0"/>
              <a:t>Minitioune Pro – 2 freq locked</a:t>
            </a:r>
          </a:p>
        </p:txBody>
      </p:sp>
      <p:pic>
        <p:nvPicPr>
          <p:cNvPr id="35843" name="Imag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23850" y="836613"/>
            <a:ext cx="8459788" cy="5902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50593"/>
    </mc:Choice>
    <mc:Fallback>
      <p:transition spd="slow" advTm="50593"/>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32080" x="1347788" y="1947863"/>
          <p14:tracePt t="32217" x="1352550" y="1947863"/>
          <p14:tracePt t="32225" x="1362075" y="1947863"/>
          <p14:tracePt t="32241" x="1366838" y="1947863"/>
          <p14:tracePt t="32242" x="1381125" y="1943100"/>
          <p14:tracePt t="32259" x="1390650" y="1933575"/>
          <p14:tracePt t="32276" x="1404938" y="1924050"/>
          <p14:tracePt t="32292" x="1419225" y="1919288"/>
          <p14:tracePt t="32309" x="1423988" y="1919288"/>
          <p14:tracePt t="32326" x="1428750" y="1909763"/>
          <p14:tracePt t="32343" x="1433513" y="1909763"/>
          <p14:tracePt t="32359" x="1438275" y="1905000"/>
          <p14:tracePt t="32376" x="1447800" y="1900238"/>
          <p14:tracePt t="32392" x="1457325" y="1890713"/>
          <p14:tracePt t="32409" x="1462088" y="1885950"/>
          <p14:tracePt t="32426" x="1466850" y="1876425"/>
          <p14:tracePt t="32465" x="1471613" y="1876425"/>
          <p14:tracePt t="32481" x="1471613" y="1871663"/>
          <p14:tracePt t="32489" x="1476375" y="1871663"/>
          <p14:tracePt t="32505" x="1481138" y="1862138"/>
          <p14:tracePt t="32509" x="1485900" y="1852613"/>
          <p14:tracePt t="32526" x="1490663" y="1847850"/>
          <p14:tracePt t="32543" x="1495425" y="1843088"/>
          <p14:tracePt t="32617" x="1495425" y="1838325"/>
          <p14:tracePt t="32649" x="1495425" y="1833563"/>
          <p14:tracePt t="32657" x="1495425" y="1828800"/>
          <p14:tracePt t="32665" x="1500188" y="1824038"/>
          <p14:tracePt t="32676" x="1500188" y="1819275"/>
          <p14:tracePt t="32676" x="1500188" y="1809750"/>
          <p14:tracePt t="32713" x="1500188" y="1804988"/>
          <p14:tracePt t="32745" x="1500188" y="1800225"/>
          <p14:tracePt t="32770" x="1500188" y="1795463"/>
          <p14:tracePt t="32785" x="1500188" y="1785938"/>
          <p14:tracePt t="32793" x="1495425" y="1785938"/>
          <p14:tracePt t="32801" x="1495425" y="1781175"/>
          <p14:tracePt t="32809" x="1490663" y="1771650"/>
          <p14:tracePt t="32826" x="1485900" y="1762125"/>
          <p14:tracePt t="32843" x="1481138" y="1747838"/>
          <p14:tracePt t="32859" x="1476375" y="1738313"/>
          <p14:tracePt t="32876" x="1462088" y="1724025"/>
          <p14:tracePt t="32893" x="1452563" y="1709738"/>
          <p14:tracePt t="32910" x="1438275" y="1695450"/>
          <p14:tracePt t="32926" x="1428750" y="1685925"/>
          <p14:tracePt t="32943" x="1423988" y="1681163"/>
          <p14:tracePt t="32959" x="1414463" y="1671638"/>
          <p14:tracePt t="32976" x="1404938" y="1671638"/>
          <p14:tracePt t="32993" x="1385888" y="1662113"/>
          <p14:tracePt t="33010" x="1371600" y="1652588"/>
          <p14:tracePt t="33027" x="1352550" y="1638300"/>
          <p14:tracePt t="33043" x="1338263" y="1633538"/>
          <p14:tracePt t="33059" x="1314450" y="1624013"/>
          <p14:tracePt t="33076" x="1290638" y="1619250"/>
          <p14:tracePt t="33093" x="1262063" y="1609725"/>
          <p14:tracePt t="33110" x="1233488" y="1609725"/>
          <p14:tracePt t="33126" x="1204913" y="1609725"/>
          <p14:tracePt t="33143" x="1181100" y="1604963"/>
          <p14:tracePt t="33160" x="1166813" y="1600200"/>
          <p14:tracePt t="33176" x="1147763" y="1600200"/>
          <p14:tracePt t="33193" x="1114425" y="1595438"/>
          <p14:tracePt t="33210" x="1085850" y="1595438"/>
          <p14:tracePt t="33226" x="1057275" y="1600200"/>
          <p14:tracePt t="33243" x="1038225" y="1609725"/>
          <p14:tracePt t="33260" x="1019175" y="1614488"/>
          <p14:tracePt t="33276" x="1009650" y="1619250"/>
          <p14:tracePt t="33293" x="1004888" y="1624013"/>
          <p14:tracePt t="33310" x="985838" y="1633538"/>
          <p14:tracePt t="33326" x="962025" y="1643063"/>
          <p14:tracePt t="33343" x="933450" y="1657350"/>
          <p14:tracePt t="33360" x="909638" y="1676400"/>
          <p14:tracePt t="33377" x="890588" y="1685925"/>
          <p14:tracePt t="33393" x="881063" y="1704975"/>
          <p14:tracePt t="33410" x="881063" y="1719263"/>
          <p14:tracePt t="33426" x="871538" y="1733550"/>
          <p14:tracePt t="33443" x="871538" y="1752600"/>
          <p14:tracePt t="33460" x="866775" y="1771650"/>
          <p14:tracePt t="33476" x="866775" y="1785938"/>
          <p14:tracePt t="33493" x="866775" y="1800225"/>
          <p14:tracePt t="33510" x="866775" y="1814513"/>
          <p14:tracePt t="33526" x="871538" y="1824038"/>
          <p14:tracePt t="33543" x="876300" y="1838325"/>
          <p14:tracePt t="33560" x="885825" y="1857375"/>
          <p14:tracePt t="33576" x="900113" y="1881188"/>
          <p14:tracePt t="33593" x="909638" y="1900238"/>
          <p14:tracePt t="33610" x="919163" y="1914525"/>
          <p14:tracePt t="33627" x="933450" y="1928813"/>
          <p14:tracePt t="33643" x="942975" y="1947863"/>
          <p14:tracePt t="33660" x="957263" y="1962150"/>
          <p14:tracePt t="33677" x="966788" y="1971675"/>
          <p14:tracePt t="33693" x="981075" y="1981200"/>
          <p14:tracePt t="33710" x="990600" y="1985963"/>
          <p14:tracePt t="33727" x="1004888" y="2000250"/>
          <p14:tracePt t="33743" x="1019175" y="2009775"/>
          <p14:tracePt t="33760" x="1038225" y="2014538"/>
          <p14:tracePt t="33777" x="1066800" y="2028825"/>
          <p14:tracePt t="33794" x="1081088" y="2028825"/>
          <p14:tracePt t="33810" x="1090613" y="2038350"/>
          <p14:tracePt t="33827" x="1114425" y="2038350"/>
          <p14:tracePt t="33843" x="1138238" y="2047875"/>
          <p14:tracePt t="33860" x="1176338" y="2047875"/>
          <p14:tracePt t="33877" x="1204913" y="2047875"/>
          <p14:tracePt t="33894" x="1219200" y="2047875"/>
          <p14:tracePt t="33910" x="1233488" y="2047875"/>
          <p14:tracePt t="33945" x="1238250" y="2047875"/>
          <p14:tracePt t="33946" x="1243013" y="2047875"/>
          <p14:tracePt t="33960" x="1247775" y="2047875"/>
          <p14:tracePt t="33977" x="1276350" y="2043113"/>
          <p14:tracePt t="33994" x="1295400" y="2043113"/>
          <p14:tracePt t="34010" x="1309688" y="2038350"/>
          <p14:tracePt t="34057" x="1314450" y="2038350"/>
          <p14:tracePt t="34081" x="1314450" y="2033588"/>
          <p14:tracePt t="34089" x="1319213" y="2033588"/>
          <p14:tracePt t="34097" x="1323975" y="2033588"/>
          <p14:tracePt t="34105" x="1323975" y="2028825"/>
          <p14:tracePt t="34113" x="1343025" y="2019300"/>
          <p14:tracePt t="34127" x="1352550" y="2009775"/>
          <p14:tracePt t="34144" x="1357313" y="2009775"/>
          <p14:tracePt t="34178" x="1357313" y="2005013"/>
          <p14:tracePt t="34201" x="1362075" y="2005013"/>
          <p14:tracePt t="34210" x="1366838" y="2005013"/>
          <p14:tracePt t="34221" x="1371600" y="1995488"/>
          <p14:tracePt t="34227" x="1381125" y="1995488"/>
          <p14:tracePt t="34244" x="1390650" y="1985963"/>
          <p14:tracePt t="34261" x="1395413" y="1981200"/>
          <p14:tracePt t="34277" x="1400175" y="1981200"/>
          <p14:tracePt t="34294" x="1404938" y="1971675"/>
          <p14:tracePt t="34310" x="1409700" y="1966913"/>
          <p14:tracePt t="34327" x="1419225" y="1962150"/>
          <p14:tracePt t="34344" x="1419225" y="1957388"/>
          <p14:tracePt t="34361" x="1428750" y="1943100"/>
          <p14:tracePt t="34361" x="1433513" y="1938338"/>
          <p14:tracePt t="34378" x="1438275" y="1928813"/>
          <p14:tracePt t="34394" x="1443038" y="1919288"/>
          <p14:tracePt t="34410" x="1443038" y="1909763"/>
          <p14:tracePt t="34427" x="1443038" y="1905000"/>
          <p14:tracePt t="34444" x="1447800" y="1900238"/>
          <p14:tracePt t="34461" x="1447800" y="1895475"/>
          <p14:tracePt t="34477" x="1447800" y="1890713"/>
          <p14:tracePt t="34494" x="1447800" y="1881188"/>
          <p14:tracePt t="34510" x="1447800" y="1876425"/>
          <p14:tracePt t="34527" x="1447800" y="1871663"/>
          <p14:tracePt t="34577" x="1447800" y="1866900"/>
          <p14:tracePt t="34601" x="1447800" y="1862138"/>
          <p14:tracePt t="34609" x="1447800" y="1857375"/>
          <p14:tracePt t="34633" x="1447800" y="1852613"/>
          <p14:tracePt t="34641" x="1447800" y="1847850"/>
          <p14:tracePt t="34777" x="1447800" y="1843088"/>
          <p14:tracePt t="34801" x="1447800" y="1838325"/>
          <p14:tracePt t="34809" x="1452563" y="1833563"/>
          <p14:tracePt t="34815" x="1457325" y="1833563"/>
          <p14:tracePt t="34827" x="1457325" y="1824038"/>
          <p14:tracePt t="34844" x="1457325" y="1814513"/>
          <p14:tracePt t="34861" x="1462088" y="1804988"/>
          <p14:tracePt t="34878" x="1466850" y="1785938"/>
          <p14:tracePt t="34894" x="1471613" y="1776413"/>
          <p14:tracePt t="34911" x="1471613" y="1762125"/>
          <p14:tracePt t="34961" x="1476375" y="1757363"/>
          <p14:tracePt t="35248" x="0" y="0"/>
        </p14:tracePtLst>
        <p14:tracePtLst>
          <p14:tracePt t="41944" x="1366838" y="4705350"/>
          <p14:tracePt t="41985" x="1371600" y="4705350"/>
          <p14:tracePt t="41996" x="1376363" y="4705350"/>
          <p14:tracePt t="42017" x="1381125" y="4705350"/>
          <p14:tracePt t="42032" x="1385888" y="4705350"/>
          <p14:tracePt t="42049" x="1390650" y="4700588"/>
          <p14:tracePt t="42050" x="1400175" y="4695825"/>
          <p14:tracePt t="42066" x="1404938" y="4686300"/>
          <p14:tracePt t="42083" x="1414463" y="4667250"/>
          <p14:tracePt t="42099" x="1423988" y="4657725"/>
          <p14:tracePt t="42116" x="1428750" y="4648200"/>
          <p14:tracePt t="42132" x="1433513" y="4648200"/>
          <p14:tracePt t="42149" x="1433513" y="4643438"/>
          <p14:tracePt t="42166" x="1438275" y="4638675"/>
          <p14:tracePt t="42184" x="1438275" y="4633913"/>
          <p14:tracePt t="42200" x="1438275" y="4629150"/>
          <p14:tracePt t="42216" x="1443038" y="4624388"/>
          <p14:tracePt t="42232" x="1443038" y="4614863"/>
          <p14:tracePt t="42249" x="1443038" y="4605338"/>
          <p14:tracePt t="42265" x="1443038" y="4600575"/>
          <p14:tracePt t="42282" x="1443038" y="4591050"/>
          <p14:tracePt t="42299" x="1443038" y="4586288"/>
          <p14:tracePt t="42316" x="1438275" y="4572000"/>
          <p14:tracePt t="42333" x="1428750" y="4562475"/>
          <p14:tracePt t="42350" x="1419225" y="4543425"/>
          <p14:tracePt t="42366" x="1404938" y="4524375"/>
          <p14:tracePt t="42383" x="1385888" y="4510088"/>
          <p14:tracePt t="42400" x="1366838" y="4495800"/>
          <p14:tracePt t="42416" x="1347788" y="4481513"/>
          <p14:tracePt t="42432" x="1323975" y="4467225"/>
          <p14:tracePt t="42449" x="1309688" y="4457700"/>
          <p14:tracePt t="42466" x="1300163" y="4448175"/>
          <p14:tracePt t="42483" x="1276350" y="4438650"/>
          <p14:tracePt t="42499" x="1266825" y="4429125"/>
          <p14:tracePt t="42516" x="1243013" y="4419600"/>
          <p14:tracePt t="42533" x="1223963" y="4410075"/>
          <p14:tracePt t="42550" x="1204913" y="4405313"/>
          <p14:tracePt t="42566" x="1195388" y="4400550"/>
          <p14:tracePt t="42582" x="1181100" y="4395788"/>
          <p14:tracePt t="42599" x="1166813" y="4395788"/>
          <p14:tracePt t="42616" x="1133475" y="4395788"/>
          <p14:tracePt t="42633" x="1109663" y="4391025"/>
          <p14:tracePt t="42649" x="1085850" y="4391025"/>
          <p14:tracePt t="42666" x="1062038" y="4391025"/>
          <p14:tracePt t="42683" x="1052513" y="4391025"/>
          <p14:tracePt t="42699" x="1042988" y="4391025"/>
          <p14:tracePt t="42716" x="1033463" y="4391025"/>
          <p14:tracePt t="42733" x="1028700" y="4395788"/>
          <p14:tracePt t="42749" x="1023938" y="4400550"/>
          <p14:tracePt t="42766" x="1014413" y="4405313"/>
          <p14:tracePt t="42783" x="995363" y="4419600"/>
          <p14:tracePt t="42799" x="981075" y="4424363"/>
          <p14:tracePt t="42816" x="966788" y="4433888"/>
          <p14:tracePt t="42833" x="957263" y="4443413"/>
          <p14:tracePt t="42850" x="942975" y="4443413"/>
          <p14:tracePt t="42866" x="933450" y="4448175"/>
          <p14:tracePt t="42883" x="923925" y="4457700"/>
          <p14:tracePt t="42899" x="914400" y="4462463"/>
          <p14:tracePt t="42916" x="904875" y="4471988"/>
          <p14:tracePt t="42933" x="895350" y="4491038"/>
          <p14:tracePt t="42949" x="881063" y="4500563"/>
          <p14:tracePt t="42966" x="862013" y="4510088"/>
          <p14:tracePt t="42983" x="852488" y="4519613"/>
          <p14:tracePt t="42983" x="847725" y="4524375"/>
          <p14:tracePt t="43017" x="842963" y="4524375"/>
          <p14:tracePt t="43017" x="842963" y="4529138"/>
          <p14:tracePt t="43033" x="838200" y="4533900"/>
          <p14:tracePt t="43049" x="833438" y="4548188"/>
          <p14:tracePt t="43066" x="828675" y="4557713"/>
          <p14:tracePt t="43083" x="823913" y="4576763"/>
          <p14:tracePt t="43099" x="814388" y="4600575"/>
          <p14:tracePt t="43116" x="809625" y="4614863"/>
          <p14:tracePt t="43133" x="804863" y="4629150"/>
          <p14:tracePt t="43150" x="800100" y="4643438"/>
          <p14:tracePt t="43167" x="800100" y="4652963"/>
          <p14:tracePt t="43184" x="800100" y="4667250"/>
          <p14:tracePt t="43200" x="804863" y="4686300"/>
          <p14:tracePt t="43217" x="819150" y="4719638"/>
          <p14:tracePt t="43233" x="833438" y="4743450"/>
          <p14:tracePt t="43249" x="842963" y="4767263"/>
          <p14:tracePt t="43267" x="852488" y="4786313"/>
          <p14:tracePt t="43283" x="862013" y="4805363"/>
          <p14:tracePt t="43300" x="876300" y="4814888"/>
          <p14:tracePt t="43317" x="885825" y="4824413"/>
          <p14:tracePt t="43334" x="900113" y="4833938"/>
          <p14:tracePt t="43350" x="923925" y="4843463"/>
          <p14:tracePt t="43367" x="938213" y="4848225"/>
          <p14:tracePt t="43383" x="957263" y="4852988"/>
          <p14:tracePt t="43400" x="981075" y="4857750"/>
          <p14:tracePt t="43417" x="1014413" y="4862513"/>
          <p14:tracePt t="43434" x="1038225" y="4867275"/>
          <p14:tracePt t="43450" x="1066800" y="4872038"/>
          <p14:tracePt t="43467" x="1104900" y="4876800"/>
          <p14:tracePt t="43483" x="1133475" y="4876800"/>
          <p14:tracePt t="43501" x="1162050" y="4876800"/>
          <p14:tracePt t="43517" x="1185863" y="4876800"/>
          <p14:tracePt t="43534" x="1214438" y="4876800"/>
          <p14:tracePt t="43550" x="1243013" y="4876800"/>
          <p14:tracePt t="43567" x="1271588" y="4876800"/>
          <p14:tracePt t="43583" x="1319213" y="4876800"/>
          <p14:tracePt t="43600" x="1371600" y="4872038"/>
          <p14:tracePt t="43617" x="1409700" y="4872038"/>
          <p14:tracePt t="43633" x="1419225" y="4867275"/>
          <p14:tracePt t="43650" x="1428750" y="4867275"/>
          <p14:tracePt t="43713" x="1438275" y="4867275"/>
          <p14:tracePt t="43721" x="1443038" y="4862513"/>
          <p14:tracePt t="43734" x="1443038" y="4857750"/>
          <p14:tracePt t="43734" x="1452563" y="4852988"/>
          <p14:tracePt t="43750" x="1462088" y="4848225"/>
          <p14:tracePt t="43767" x="1466850" y="4848225"/>
          <p14:tracePt t="43800" x="1466850" y="4843463"/>
          <p14:tracePt t="43801" x="1471613" y="4843463"/>
          <p14:tracePt t="43817" x="1476375" y="4838700"/>
          <p14:tracePt t="43833" x="1490663" y="4829175"/>
          <p14:tracePt t="43850" x="1509713" y="4819650"/>
          <p14:tracePt t="43867" x="1519238" y="4810125"/>
          <p14:tracePt t="43883" x="1528763" y="4795838"/>
          <p14:tracePt t="43900" x="1533525" y="4786313"/>
          <p14:tracePt t="43917" x="1538288" y="4781550"/>
          <p14:tracePt t="43934" x="1543050" y="4772025"/>
          <p14:tracePt t="43951" x="1547813" y="4757738"/>
          <p14:tracePt t="43967" x="1557338" y="4738688"/>
          <p14:tracePt t="43983" x="1566863" y="4714875"/>
          <p14:tracePt t="44000" x="1581150" y="4695825"/>
          <p14:tracePt t="44017" x="1581150" y="4686300"/>
          <p14:tracePt t="44034" x="1581150" y="4681538"/>
          <p14:tracePt t="44050" x="1581150" y="4672013"/>
          <p14:tracePt t="44105" x="1581150" y="4667250"/>
          <p14:tracePt t="44552"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re 1"/>
          <p:cNvSpPr>
            <a:spLocks noGrp="1"/>
          </p:cNvSpPr>
          <p:nvPr>
            <p:ph type="title"/>
          </p:nvPr>
        </p:nvSpPr>
        <p:spPr>
          <a:xfrm>
            <a:off x="468313" y="188913"/>
            <a:ext cx="7543800" cy="581025"/>
          </a:xfrm>
        </p:spPr>
        <p:txBody>
          <a:bodyPr/>
          <a:lstStyle/>
          <a:p>
            <a:pPr algn="ctr"/>
            <a:r>
              <a:rPr lang="fr-FR" altLang="fr-FR" smtClean="0"/>
              <a:t>Minitioune Pro - TS1 display</a:t>
            </a:r>
          </a:p>
        </p:txBody>
      </p:sp>
      <p:pic>
        <p:nvPicPr>
          <p:cNvPr id="36867" name="Image 4"/>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50825" y="765175"/>
            <a:ext cx="8596313" cy="5967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2328"/>
    </mc:Choice>
    <mc:Fallback>
      <p:transition spd="slow" advTm="32328"/>
    </mc:Fallback>
  </mc:AlternateContent>
  <p:timing>
    <p:tnLst>
      <p:par>
        <p:cTn id="1" dur="indefinite" restart="never" nodeType="tmRoot"/>
      </p:par>
    </p:tnLst>
  </p:timing>
  <p:extLst mod="1">
    <p:ext uri="{3A86A75C-4F4B-4683-9AE1-C65F6400EC91}">
      <p14:laserTraceLst xmlns="" xmlns:p14="http://schemas.microsoft.com/office/powerpoint/2010/main">
        <p14:tracePtLst>
          <p14:tracePt t="20197" x="7896225" y="6148388"/>
          <p14:tracePt t="20272" x="7891463" y="6148388"/>
          <p14:tracePt t="20304" x="7886700" y="6148388"/>
          <p14:tracePt t="20312" x="7877175" y="6148388"/>
          <p14:tracePt t="20320" x="7872413" y="6148388"/>
          <p14:tracePt t="20326" x="7867650" y="6148388"/>
          <p14:tracePt t="20332" x="7843838" y="6148388"/>
          <p14:tracePt t="20349" x="7834313" y="6143625"/>
          <p14:tracePt t="20366" x="7815263" y="6143625"/>
          <p14:tracePt t="20382" x="7805738" y="6143625"/>
          <p14:tracePt t="20399" x="7786688" y="6143625"/>
          <p14:tracePt t="20415" x="7767638" y="6143625"/>
          <p14:tracePt t="20432" x="7758113" y="6143625"/>
          <p14:tracePt t="20449" x="7748588" y="6143625"/>
          <p14:tracePt t="20465" x="7743825" y="6143625"/>
          <p14:tracePt t="20482" x="7734300" y="6143625"/>
          <p14:tracePt t="20499" x="7729538" y="6148388"/>
          <p14:tracePt t="20516" x="7720013" y="6153150"/>
          <p14:tracePt t="20532" x="7705725" y="6162675"/>
          <p14:tracePt t="20549" x="7686675" y="6167438"/>
          <p14:tracePt t="20566" x="7672388" y="6176963"/>
          <p14:tracePt t="20582" x="7653338" y="6186488"/>
          <p14:tracePt t="20599" x="7643813" y="6196013"/>
          <p14:tracePt t="20616" x="7634288" y="6196013"/>
          <p14:tracePt t="20632" x="7624763" y="6205538"/>
          <p14:tracePt t="20649" x="7620000" y="6215063"/>
          <p14:tracePt t="20666" x="7610475" y="6219825"/>
          <p14:tracePt t="20682" x="7586663" y="6238875"/>
          <p14:tracePt t="20700" x="7577138" y="6243638"/>
          <p14:tracePt t="20716" x="7562850" y="6253163"/>
          <p14:tracePt t="20732" x="7548563" y="6257925"/>
          <p14:tracePt t="20749" x="7543800" y="6262688"/>
          <p14:tracePt t="20766" x="7539038" y="6267450"/>
          <p14:tracePt t="20782" x="7539038" y="6272213"/>
          <p14:tracePt t="20799" x="7529513" y="6286500"/>
          <p14:tracePt t="20816" x="7519988" y="6310313"/>
          <p14:tracePt t="20832" x="7515225" y="6329363"/>
          <p14:tracePt t="20849" x="7515225" y="6343650"/>
          <p14:tracePt t="20866" x="7515225" y="6362700"/>
          <p14:tracePt t="20882" x="7515225" y="6386513"/>
          <p14:tracePt t="20899" x="7515225" y="6405563"/>
          <p14:tracePt t="20916" x="7515225" y="6429375"/>
          <p14:tracePt t="20933" x="7515225" y="6438900"/>
          <p14:tracePt t="20949" x="7515225" y="6457950"/>
          <p14:tracePt t="20966" x="7524750" y="6472238"/>
          <p14:tracePt t="20983" x="7529513" y="6481763"/>
          <p14:tracePt t="20999" x="7534275" y="6496050"/>
          <p14:tracePt t="21016" x="7543800" y="6505575"/>
          <p14:tracePt t="21033" x="7548563" y="6515100"/>
          <p14:tracePt t="21049" x="7558088" y="6524625"/>
          <p14:tracePt t="21066" x="7567613" y="6538913"/>
          <p14:tracePt t="21083" x="7577138" y="6553200"/>
          <p14:tracePt t="21099" x="7586663" y="6562725"/>
          <p14:tracePt t="21116" x="7596188" y="6567488"/>
          <p14:tracePt t="21133" x="7600950" y="6572250"/>
          <p14:tracePt t="21149" x="7600950" y="6577013"/>
          <p14:tracePt t="21166" x="7620000" y="6586538"/>
          <p14:tracePt t="21183" x="7624763" y="6591300"/>
          <p14:tracePt t="21199" x="7648575" y="6605588"/>
          <p14:tracePt t="21216" x="7662863" y="6615113"/>
          <p14:tracePt t="21233" x="7672388" y="6624638"/>
          <p14:tracePt t="21250" x="7681913" y="6624638"/>
          <p14:tracePt t="21266" x="7686675" y="6629400"/>
          <p14:tracePt t="21304" x="7691438" y="6629400"/>
          <p14:tracePt t="21312" x="7696200" y="6634163"/>
          <p14:tracePt t="21316" x="7715250" y="6643688"/>
          <p14:tracePt t="21333" x="7734300" y="6648450"/>
          <p14:tracePt t="21350" x="7739063" y="6648450"/>
          <p14:tracePt t="21366" x="7748588" y="6657975"/>
          <p14:tracePt t="21383" x="7758113" y="6657975"/>
          <p14:tracePt t="21399" x="7786688" y="6667500"/>
          <p14:tracePt t="21416" x="7810500" y="6667500"/>
          <p14:tracePt t="21433" x="7848600" y="6672263"/>
          <p14:tracePt t="21450" x="7867650" y="6677025"/>
          <p14:tracePt t="21466" x="7886700" y="6677025"/>
          <p14:tracePt t="21483" x="7896225" y="6677025"/>
          <p14:tracePt t="21499" x="7915275" y="6677025"/>
          <p14:tracePt t="21516" x="7929563" y="6677025"/>
          <p14:tracePt t="21533" x="7953375" y="6672263"/>
          <p14:tracePt t="21550" x="7981950" y="6662738"/>
          <p14:tracePt t="21566" x="8001000" y="6648450"/>
          <p14:tracePt t="21583" x="8010525" y="6643688"/>
          <p14:tracePt t="21624" x="8015288" y="6643688"/>
          <p14:tracePt t="21633" x="8020050" y="6638925"/>
          <p14:tracePt t="21650" x="8020050" y="6634163"/>
          <p14:tracePt t="21650" x="8034338" y="6624638"/>
          <p14:tracePt t="21666" x="8048625" y="6610350"/>
          <p14:tracePt t="21683" x="8062913" y="6596063"/>
          <p14:tracePt t="21700" x="8067675" y="6586538"/>
          <p14:tracePt t="21717" x="8072438" y="6581775"/>
          <p14:tracePt t="21733" x="8072438" y="6577013"/>
          <p14:tracePt t="21750" x="8077200" y="6572250"/>
          <p14:tracePt t="21766" x="8077200" y="6567488"/>
          <p14:tracePt t="21783" x="8077200" y="6553200"/>
          <p14:tracePt t="21783" x="8081963" y="6548438"/>
          <p14:tracePt t="21800" x="8081963" y="6529388"/>
          <p14:tracePt t="21817" x="8086725" y="6515100"/>
          <p14:tracePt t="21833" x="8091488" y="6496050"/>
          <p14:tracePt t="21850" x="8091488" y="6477000"/>
          <p14:tracePt t="21866" x="8091488" y="6457950"/>
          <p14:tracePt t="21883" x="8086725" y="6448425"/>
          <p14:tracePt t="21900" x="8086725" y="6438900"/>
          <p14:tracePt t="21917" x="8086725" y="6424613"/>
          <p14:tracePt t="21933" x="8077200" y="6410325"/>
          <p14:tracePt t="21950" x="8067675" y="6391275"/>
          <p14:tracePt t="21966" x="8067675" y="6376988"/>
          <p14:tracePt t="21983" x="8062913" y="6357938"/>
          <p14:tracePt t="22000" x="8058150" y="6338888"/>
          <p14:tracePt t="22017" x="8053388" y="6329363"/>
          <p14:tracePt t="22033" x="8043863" y="6315075"/>
          <p14:tracePt t="22050" x="8039100" y="6296025"/>
          <p14:tracePt t="22067" x="8024813" y="6281738"/>
          <p14:tracePt t="22083" x="8010525" y="6267450"/>
          <p14:tracePt t="22100" x="8001000" y="6253163"/>
          <p14:tracePt t="22117" x="7991475" y="6243638"/>
          <p14:tracePt t="22133" x="7981950" y="6234113"/>
          <p14:tracePt t="22150" x="7972425" y="6219825"/>
          <p14:tracePt t="22167" x="7962900" y="6215063"/>
          <p14:tracePt t="22183" x="7953375" y="6205538"/>
          <p14:tracePt t="22200" x="7943850" y="6200775"/>
          <p14:tracePt t="22217" x="7929563" y="6191250"/>
          <p14:tracePt t="22233" x="7915275" y="6176963"/>
          <p14:tracePt t="22250" x="7896225" y="6172200"/>
          <p14:tracePt t="22267" x="7877175" y="6167438"/>
          <p14:tracePt t="22283" x="7867650" y="6167438"/>
          <p14:tracePt t="22300" x="7858125" y="6162675"/>
          <p14:tracePt t="22317" x="7843838" y="6162675"/>
          <p14:tracePt t="22333" x="7834313" y="6157913"/>
          <p14:tracePt t="22350" x="7829550" y="6157913"/>
          <p14:tracePt t="22367" x="7820025" y="6157913"/>
          <p14:tracePt t="22367" x="7815263" y="6157913"/>
          <p14:tracePt t="22384" x="7805738" y="6157913"/>
          <p14:tracePt t="22400" x="7796213" y="6157913"/>
          <p14:tracePt t="22417" x="7786688" y="6157913"/>
          <p14:tracePt t="22433" x="7772400" y="6162675"/>
          <p14:tracePt t="22450" x="7762875" y="6167438"/>
          <p14:tracePt t="22467" x="7753350" y="6172200"/>
          <p14:tracePt t="22484" x="7739063" y="6172200"/>
          <p14:tracePt t="22500" x="7729538" y="6172200"/>
          <p14:tracePt t="22517" x="7710488" y="6176963"/>
          <p14:tracePt t="22534" x="7696200" y="6186488"/>
          <p14:tracePt t="22550" x="7681913" y="6196013"/>
          <p14:tracePt t="22567" x="7667625" y="6205538"/>
          <p14:tracePt t="22584" x="7653338" y="6215063"/>
          <p14:tracePt t="22601" x="7648575" y="6219825"/>
          <p14:tracePt t="22617" x="7639050" y="6229350"/>
          <p14:tracePt t="22634" x="7629525" y="6243638"/>
          <p14:tracePt t="22650" x="7615238" y="6257925"/>
          <p14:tracePt t="22667" x="7600950" y="6272213"/>
          <p14:tracePt t="22684" x="7591425" y="6291263"/>
          <p14:tracePt t="22701" x="7586663" y="6305550"/>
          <p14:tracePt t="22717" x="7581900" y="6324600"/>
          <p14:tracePt t="22734" x="7577138" y="6338888"/>
          <p14:tracePt t="22750" x="7577138" y="6343650"/>
          <p14:tracePt t="22767" x="7577138" y="6372225"/>
          <p14:tracePt t="22784" x="7572375" y="6386513"/>
          <p14:tracePt t="22801" x="7567613" y="6400800"/>
          <p14:tracePt t="22817" x="7567613" y="6415088"/>
          <p14:tracePt t="22834" x="7567613" y="6429375"/>
          <p14:tracePt t="22851" x="7572375" y="6438900"/>
          <p14:tracePt t="22867" x="7577138" y="6448425"/>
          <p14:tracePt t="22884" x="7581900" y="6453188"/>
          <p14:tracePt t="22900" x="7586663" y="6457950"/>
          <p14:tracePt t="22917" x="7596188" y="6462713"/>
          <p14:tracePt t="22934" x="7605713" y="6472238"/>
          <p14:tracePt t="22950" x="7615238" y="6477000"/>
          <p14:tracePt t="22967" x="7624763" y="6486525"/>
          <p14:tracePt t="22984" x="7634288" y="6496050"/>
          <p14:tracePt t="23001" x="7639050" y="6500813"/>
          <p14:tracePt t="23017" x="7648575" y="6500813"/>
          <p14:tracePt t="23035" x="7658100" y="6505575"/>
          <p14:tracePt t="23051" x="7662863" y="6505575"/>
          <p14:tracePt t="23067" x="7672388" y="6515100"/>
          <p14:tracePt t="23084" x="7677150" y="6515100"/>
          <p14:tracePt t="23101" x="7686675" y="6515100"/>
          <p14:tracePt t="23117" x="7691438" y="6519863"/>
          <p14:tracePt t="23134" x="7700963" y="6519863"/>
          <p14:tracePt t="23151" x="7705725" y="6519863"/>
          <p14:tracePt t="23167" x="7715250" y="6524625"/>
          <p14:tracePt t="23184" x="7720013" y="6524625"/>
          <p14:tracePt t="23201" x="7724775" y="6524625"/>
          <p14:tracePt t="23218" x="7724775" y="6529388"/>
          <p14:tracePt t="23234" x="7729538" y="6529388"/>
          <p14:tracePt t="23251" x="7734300" y="6529388"/>
          <p14:tracePt t="23312" x="7743825" y="6529388"/>
          <p14:tracePt t="23326" x="7748588" y="6529388"/>
          <p14:tracePt t="23336" x="7758113" y="6529388"/>
          <p14:tracePt t="23352" x="7767638" y="6524625"/>
          <p14:tracePt t="23367" x="7777163" y="6524625"/>
          <p14:tracePt t="23368" x="7791450" y="6519863"/>
          <p14:tracePt t="23384" x="7800975" y="6515100"/>
          <p14:tracePt t="23401" x="7815263" y="6515100"/>
          <p14:tracePt t="23417" x="7839075" y="6515100"/>
          <p14:tracePt t="23434" x="7862888" y="6505575"/>
          <p14:tracePt t="23451" x="7886700" y="6496050"/>
          <p14:tracePt t="23468" x="7896225" y="6486525"/>
          <p14:tracePt t="23484" x="7910513" y="6477000"/>
          <p14:tracePt t="23501" x="7915275" y="6477000"/>
          <p14:tracePt t="23518" x="7920038" y="6472238"/>
          <p14:tracePt t="23534" x="7924800" y="6472238"/>
          <p14:tracePt t="23551" x="7929563" y="6462713"/>
          <p14:tracePt t="23568" x="7934325" y="6457950"/>
          <p14:tracePt t="23584" x="7939088" y="6443663"/>
          <p14:tracePt t="23601" x="7943850" y="6438900"/>
          <p14:tracePt t="23618" x="7948613" y="6429375"/>
          <p14:tracePt t="23634" x="7953375" y="6419850"/>
          <p14:tracePt t="23651" x="7958138" y="6405563"/>
          <p14:tracePt t="23668" x="7962900" y="6391275"/>
          <p14:tracePt t="23684" x="7967663" y="6376988"/>
          <p14:tracePt t="23701" x="7972425" y="6362700"/>
          <p14:tracePt t="23718" x="7977188" y="6353175"/>
          <p14:tracePt t="23735" x="7977188" y="6338888"/>
          <p14:tracePt t="23751" x="7977188" y="6315075"/>
          <p14:tracePt t="23768" x="7977188" y="6300788"/>
          <p14:tracePt t="23784" x="7977188" y="6286500"/>
          <p14:tracePt t="23801" x="7977188" y="6276975"/>
          <p14:tracePt t="23818" x="7972425" y="6262688"/>
          <p14:tracePt t="23834" x="7972425" y="6253163"/>
          <p14:tracePt t="23851" x="7967663" y="6243638"/>
          <p14:tracePt t="23868" x="7962900" y="6234113"/>
          <p14:tracePt t="23884" x="7962900" y="6229350"/>
          <p14:tracePt t="23901" x="7958138" y="6224588"/>
          <p14:tracePt t="23918" x="7948613" y="6219825"/>
          <p14:tracePt t="23934" x="7948613" y="6215063"/>
          <p14:tracePt t="23951" x="7939088" y="6200775"/>
          <p14:tracePt t="23968" x="7929563" y="6191250"/>
          <p14:tracePt t="23985" x="7924800" y="6186488"/>
          <p14:tracePt t="24001" x="7915275" y="6181725"/>
          <p14:tracePt t="24040" x="7910513" y="6176963"/>
          <p14:tracePt t="24050" x="7905750" y="6176963"/>
          <p14:tracePt t="24068" x="7905750" y="6172200"/>
          <p14:tracePt t="24069" x="7900988" y="6172200"/>
          <p14:tracePt t="24085" x="7896225" y="6167438"/>
          <p14:tracePt t="24136" x="7881938" y="6162675"/>
          <p14:tracePt t="24152" x="7881938" y="6157913"/>
          <p14:tracePt t="24163" x="7872413" y="6157913"/>
          <p14:tracePt t="24168" x="7862888" y="6153150"/>
          <p14:tracePt t="24169" x="7853363" y="6148388"/>
          <p14:tracePt t="24185" x="7843838" y="6143625"/>
          <p14:tracePt t="24202" x="7829550" y="6138863"/>
          <p14:tracePt t="24218" x="7824788" y="6138863"/>
          <p14:tracePt t="24235" x="7815263" y="6138863"/>
          <p14:tracePt t="24252" x="7800975" y="6138863"/>
          <p14:tracePt t="24268" x="7786688" y="6138863"/>
          <p14:tracePt t="24285" x="7767638" y="6138863"/>
          <p14:tracePt t="24302" x="7748588" y="6138863"/>
          <p14:tracePt t="24318" x="7729538" y="6138863"/>
          <p14:tracePt t="24335" x="7705725" y="6138863"/>
          <p14:tracePt t="24352" x="7686675" y="6138863"/>
          <p14:tracePt t="24368" x="7672388" y="6138863"/>
          <p14:tracePt t="24385" x="7662863" y="6143625"/>
          <p14:tracePt t="24402" x="7658100" y="6148388"/>
          <p14:tracePt t="24418" x="7653338" y="6148388"/>
          <p14:tracePt t="24435" x="7648575" y="6157913"/>
          <p14:tracePt t="24452" x="7643813" y="6162675"/>
          <p14:tracePt t="24469" x="7629525" y="6167438"/>
          <p14:tracePt t="24485" x="7615238" y="6176963"/>
          <p14:tracePt t="24502" x="7600950" y="6191250"/>
          <p14:tracePt t="24518" x="7591425" y="6200775"/>
          <p14:tracePt t="24535" x="7581900" y="6219825"/>
          <p14:tracePt t="24552" x="7577138" y="6229350"/>
          <p14:tracePt t="24568" x="7567613" y="6248400"/>
          <p14:tracePt t="24585" x="7558088" y="6272213"/>
          <p14:tracePt t="24602" x="7548563" y="6296025"/>
          <p14:tracePt t="24619" x="7543800" y="6319838"/>
          <p14:tracePt t="24635" x="7534275" y="6348413"/>
          <p14:tracePt t="24652" x="7534275" y="6367463"/>
          <p14:tracePt t="24668" x="7534275" y="6386513"/>
          <p14:tracePt t="24685" x="7529513" y="6410325"/>
          <p14:tracePt t="24702" x="7529513" y="6419850"/>
          <p14:tracePt t="24719" x="7529513" y="6429375"/>
          <p14:tracePt t="24735" x="7539038" y="6443663"/>
          <p14:tracePt t="24752" x="7539038" y="6448425"/>
          <p14:tracePt t="24768" x="7548563" y="6462713"/>
          <p14:tracePt t="24785" x="7548563" y="6472238"/>
          <p14:tracePt t="24802" x="7562850" y="6481763"/>
          <p14:tracePt t="24819" x="7562850" y="6496050"/>
          <p14:tracePt t="24835" x="7572375" y="6505575"/>
          <p14:tracePt t="24852" x="7577138" y="6515100"/>
          <p14:tracePt t="24868" x="7586663" y="6519863"/>
          <p14:tracePt t="24885" x="7596188" y="6529388"/>
          <p14:tracePt t="24902" x="7605713" y="6538913"/>
          <p14:tracePt t="24919" x="7610475" y="6548438"/>
          <p14:tracePt t="24935" x="7629525" y="6567488"/>
          <p14:tracePt t="24952" x="7639050" y="6577013"/>
          <p14:tracePt t="24968" x="7643813" y="6577013"/>
          <p14:tracePt t="24985" x="7653338" y="6581775"/>
          <p14:tracePt t="25002" x="7662863" y="6586538"/>
          <p14:tracePt t="25019" x="7672388" y="6591300"/>
          <p14:tracePt t="25035" x="7681913" y="6600825"/>
          <p14:tracePt t="25052" x="7691438" y="6605588"/>
          <p14:tracePt t="25069" x="7696200" y="6605588"/>
          <p14:tracePt t="25085" x="7700963" y="6610350"/>
          <p14:tracePt t="25102" x="7700963" y="6615113"/>
          <p14:tracePt t="25119" x="7705725" y="6615113"/>
          <p14:tracePt t="25208" x="7710488" y="6619875"/>
          <p14:tracePt t="25216" x="7715250" y="6619875"/>
          <p14:tracePt t="25304" x="7720013" y="6619875"/>
          <p14:tracePt t="25320" x="7720013" y="6624638"/>
          <p14:tracePt t="25330" x="7724775" y="6624638"/>
          <p14:tracePt t="25346" x="7729538" y="6624638"/>
          <p14:tracePt t="25352" x="7734300" y="6624638"/>
          <p14:tracePt t="25353" x="7739063" y="6624638"/>
          <p14:tracePt t="25369" x="7743825" y="6624638"/>
          <p14:tracePt t="25385" x="7753350" y="6624638"/>
          <p14:tracePt t="25402" x="7762875" y="6624638"/>
          <p14:tracePt t="25419" x="7772400" y="6624638"/>
          <p14:tracePt t="25435" x="7777163" y="6624638"/>
          <p14:tracePt t="25452" x="7781925" y="6624638"/>
          <p14:tracePt t="25488" x="7786688" y="6624638"/>
          <p14:tracePt t="25568" x="7791450" y="6624638"/>
          <p14:tracePt t="25624" x="7796213" y="6624638"/>
          <p14:tracePt t="25648" x="7800975" y="6624638"/>
          <p14:tracePt t="25656" x="7805738" y="6624638"/>
          <p14:tracePt t="25680" x="7810500" y="6624638"/>
          <p14:tracePt t="25688" x="7810500" y="6619875"/>
          <p14:tracePt t="25704" x="7820025" y="6619875"/>
          <p14:tracePt t="25704" x="7820025" y="6615113"/>
          <p14:tracePt t="25719" x="7820025" y="6610350"/>
          <p14:tracePt t="25736" x="7824788" y="6610350"/>
          <p14:tracePt t="25753" x="7824788" y="6605588"/>
          <p14:tracePt t="25792" x="7829550" y="6605588"/>
          <p14:tracePt t="25800" x="7834313" y="6605588"/>
          <p14:tracePt t="25802" x="7834313" y="6596063"/>
          <p14:tracePt t="25819" x="7839075" y="6596063"/>
          <p14:tracePt t="25836" x="7843838" y="6591300"/>
          <p14:tracePt t="25853" x="7843838" y="6586538"/>
          <p14:tracePt t="25869" x="7853363" y="6586538"/>
          <p14:tracePt t="25886" x="7862888" y="6577013"/>
          <p14:tracePt t="25903" x="7867650" y="6567488"/>
          <p14:tracePt t="25919" x="7886700" y="6557963"/>
          <p14:tracePt t="25936" x="7896225" y="6548438"/>
          <p14:tracePt t="25953" x="7900988" y="6538913"/>
          <p14:tracePt t="25969" x="7900988" y="6534150"/>
          <p14:tracePt t="25986" x="7905750" y="6529388"/>
          <p14:tracePt t="26003" x="7910513" y="6524625"/>
          <p14:tracePt t="26019" x="7910513" y="6515100"/>
          <p14:tracePt t="26036" x="7915275" y="6500813"/>
          <p14:tracePt t="26053" x="7920038" y="6491288"/>
          <p14:tracePt t="26069" x="7920038" y="6481763"/>
          <p14:tracePt t="26086" x="7924800" y="6477000"/>
          <p14:tracePt t="26103" x="7924800" y="6472238"/>
          <p14:tracePt t="26119" x="7924800" y="6467475"/>
          <p14:tracePt t="26136" x="7929563" y="6462713"/>
          <p14:tracePt t="26153" x="7929563" y="6448425"/>
          <p14:tracePt t="26170" x="7934325" y="6438900"/>
          <p14:tracePt t="26186" x="7934325" y="6434138"/>
          <p14:tracePt t="26203" x="7934325" y="6429375"/>
          <p14:tracePt t="26219" x="7934325" y="6424613"/>
          <p14:tracePt t="26264" x="7934325" y="6419850"/>
          <p14:tracePt t="26272" x="7934325" y="6415088"/>
          <p14:tracePt t="26288" x="7934325" y="6410325"/>
          <p14:tracePt t="26304" x="7934325" y="6400800"/>
          <p14:tracePt t="26304" x="7934325" y="6396038"/>
          <p14:tracePt t="26320" x="7934325" y="6381750"/>
          <p14:tracePt t="26336" x="7929563" y="6376988"/>
          <p14:tracePt t="26353" x="7929563" y="6372225"/>
          <p14:tracePt t="26370" x="7929563" y="6367463"/>
          <p14:tracePt t="26386" x="7924800" y="6357938"/>
          <p14:tracePt t="26424" x="7924800" y="6353175"/>
          <p14:tracePt t="26428" x="7920038" y="6348413"/>
          <p14:tracePt t="26436" x="7915275" y="6338888"/>
          <p14:tracePt t="26453" x="7910513" y="6329363"/>
          <p14:tracePt t="26470" x="7910513" y="6319838"/>
          <p14:tracePt t="26486" x="7905750" y="6310313"/>
          <p14:tracePt t="26503" x="7900988" y="6305550"/>
          <p14:tracePt t="26520" x="7896225" y="6300788"/>
          <p14:tracePt t="26568" x="7896225" y="6296025"/>
          <p14:tracePt t="26584" x="7886700" y="6291263"/>
          <p14:tracePt t="26616" x="7886700" y="6286500"/>
          <p14:tracePt t="26640" x="7881938" y="6286500"/>
          <p14:tracePt t="26648" x="7881938" y="6281738"/>
          <p14:tracePt t="26656" x="7877175" y="6276975"/>
          <p14:tracePt t="26688" x="7877175" y="6272213"/>
          <p14:tracePt t="26692" x="7872413" y="6272213"/>
          <p14:tracePt t="26720" x="7872413" y="6267450"/>
          <p14:tracePt t="26725" x="7867650" y="6267450"/>
          <p14:tracePt t="26744" x="7867650" y="6262688"/>
          <p14:tracePt t="26760" x="7862888" y="6262688"/>
          <p14:tracePt t="26784" x="7858125" y="6257925"/>
          <p14:tracePt t="26808" x="7853363" y="6257925"/>
          <p14:tracePt t="26816" x="7853363" y="6253163"/>
          <p14:tracePt t="26824" x="7843838" y="6248400"/>
          <p14:tracePt t="26856" x="7839075" y="6248400"/>
          <p14:tracePt t="26864" x="7839075" y="6243638"/>
          <p14:tracePt t="26896" x="7834313" y="6238875"/>
          <p14:tracePt t="26905" x="7829550" y="6234113"/>
          <p14:tracePt t="26968" x="7824788" y="6234113"/>
          <p14:tracePt t="26991" x="7824788" y="6229350"/>
          <p14:tracePt t="27031" x="7820025" y="6224588"/>
          <p14:tracePt t="27048" x="7820025" y="6219825"/>
          <p14:tracePt t="27079" x="7815263" y="6219825"/>
          <p14:tracePt t="27143" x="7810500" y="6219825"/>
          <p14:tracePt t="27151" x="7810500" y="6215063"/>
          <p14:tracePt t="27168" x="7805738" y="6215063"/>
          <p14:tracePt t="27175" x="7805738" y="6210300"/>
          <p14:tracePt t="27187" x="7800975" y="6210300"/>
          <p14:tracePt t="27587"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re 1"/>
          <p:cNvSpPr>
            <a:spLocks noGrp="1"/>
          </p:cNvSpPr>
          <p:nvPr>
            <p:ph type="title"/>
          </p:nvPr>
        </p:nvSpPr>
        <p:spPr>
          <a:xfrm>
            <a:off x="468313" y="188913"/>
            <a:ext cx="7543800" cy="1295400"/>
          </a:xfrm>
        </p:spPr>
        <p:txBody>
          <a:bodyPr/>
          <a:lstStyle/>
          <a:p>
            <a:pPr algn="ctr"/>
            <a:r>
              <a:rPr lang="en-GB" altLang="fr-FR" smtClean="0"/>
              <a:t>Minitioune Pro</a:t>
            </a:r>
            <a:br>
              <a:rPr lang="en-GB" altLang="fr-FR" smtClean="0"/>
            </a:br>
            <a:r>
              <a:rPr lang="en-GB" altLang="fr-FR" smtClean="0"/>
              <a:t>Using 2 VLC</a:t>
            </a:r>
          </a:p>
        </p:txBody>
      </p:sp>
      <p:pic>
        <p:nvPicPr>
          <p:cNvPr id="37891" name="Image 3"/>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1647825"/>
            <a:ext cx="9144000" cy="51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advTm="35358"/>
    </mc:Choice>
    <mc:Fallback>
      <p:transition spd="slow" advTm="3535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re 1"/>
          <p:cNvSpPr>
            <a:spLocks noGrp="1"/>
          </p:cNvSpPr>
          <p:nvPr>
            <p:ph type="title"/>
          </p:nvPr>
        </p:nvSpPr>
        <p:spPr>
          <a:xfrm>
            <a:off x="457200" y="620713"/>
            <a:ext cx="7543800" cy="796925"/>
          </a:xfrm>
        </p:spPr>
        <p:txBody>
          <a:bodyPr/>
          <a:lstStyle/>
          <a:p>
            <a:r>
              <a:rPr lang="en-GB" altLang="fr-FR" dirty="0" smtClean="0"/>
              <a:t>MiniTiouner-Pro - availability</a:t>
            </a:r>
          </a:p>
        </p:txBody>
      </p:sp>
      <p:sp>
        <p:nvSpPr>
          <p:cNvPr id="4" name="ZoneTexte 3"/>
          <p:cNvSpPr txBox="1"/>
          <p:nvPr/>
        </p:nvSpPr>
        <p:spPr>
          <a:xfrm>
            <a:off x="455613" y="1618042"/>
            <a:ext cx="8208962" cy="4893647"/>
          </a:xfrm>
          <a:prstGeom prst="rect">
            <a:avLst/>
          </a:prstGeom>
          <a:noFill/>
        </p:spPr>
        <p:txBody>
          <a:bodyPr>
            <a:spAutoFit/>
          </a:bodyPr>
          <a:lstStyle/>
          <a:p>
            <a:pPr>
              <a:defRPr/>
            </a:pPr>
            <a:r>
              <a:rPr lang="en-GB" sz="2400" dirty="0" smtClean="0">
                <a:latin typeface="+mn-lt"/>
              </a:rPr>
              <a:t>MiniTiouner-Pro </a:t>
            </a:r>
            <a:r>
              <a:rPr lang="en-GB" sz="2400" dirty="0">
                <a:latin typeface="+mn-lt"/>
              </a:rPr>
              <a:t>seems to be a good solution for the future</a:t>
            </a:r>
          </a:p>
          <a:p>
            <a:pPr>
              <a:defRPr/>
            </a:pPr>
            <a:r>
              <a:rPr lang="en-GB" sz="2400" dirty="0">
                <a:latin typeface="+mn-lt"/>
              </a:rPr>
              <a:t>It can be used for many applications:</a:t>
            </a:r>
          </a:p>
          <a:p>
            <a:pPr marL="457200" indent="-457200">
              <a:buFont typeface="Arial" panose="020B0604020202020204" pitchFamily="34" charset="0"/>
              <a:buChar char="•"/>
              <a:defRPr/>
            </a:pPr>
            <a:r>
              <a:rPr lang="en-GB" sz="2400" dirty="0">
                <a:latin typeface="+mn-lt"/>
              </a:rPr>
              <a:t>DATV DVB-S</a:t>
            </a:r>
          </a:p>
          <a:p>
            <a:pPr marL="457200" indent="-457200">
              <a:buFont typeface="Arial" panose="020B0604020202020204" pitchFamily="34" charset="0"/>
              <a:buChar char="•"/>
              <a:defRPr/>
            </a:pPr>
            <a:r>
              <a:rPr lang="en-GB" sz="2400" dirty="0" smtClean="0">
                <a:latin typeface="+mn-lt"/>
              </a:rPr>
              <a:t>DATV </a:t>
            </a:r>
            <a:r>
              <a:rPr lang="en-GB" sz="2400" dirty="0" smtClean="0">
                <a:latin typeface="+mn-lt"/>
              </a:rPr>
              <a:t>DVB-S2 </a:t>
            </a:r>
            <a:r>
              <a:rPr lang="en-GB" sz="2400" dirty="0" smtClean="0">
                <a:solidFill>
                  <a:srgbClr val="FFFF00"/>
                </a:solidFill>
                <a:latin typeface="+mn-lt"/>
              </a:rPr>
              <a:t>QPSK- 8PSK – 16APSK and 32 APSK</a:t>
            </a:r>
            <a:endParaRPr lang="en-GB" sz="2400" dirty="0" smtClean="0">
              <a:solidFill>
                <a:srgbClr val="FFFF00"/>
              </a:solidFill>
              <a:latin typeface="+mn-lt"/>
            </a:endParaRPr>
          </a:p>
          <a:p>
            <a:pPr marL="457200" indent="-457200">
              <a:buFont typeface="Arial" panose="020B0604020202020204" pitchFamily="34" charset="0"/>
              <a:buChar char="•"/>
              <a:defRPr/>
            </a:pPr>
            <a:r>
              <a:rPr lang="en-GB" sz="2400" dirty="0">
                <a:latin typeface="+mn-lt"/>
              </a:rPr>
              <a:t>Narrow band </a:t>
            </a:r>
            <a:r>
              <a:rPr lang="en-GB" sz="2400" dirty="0" smtClean="0">
                <a:latin typeface="+mn-lt"/>
              </a:rPr>
              <a:t>DATV (down to 75 </a:t>
            </a:r>
            <a:r>
              <a:rPr lang="en-GB" sz="2400" dirty="0" err="1" smtClean="0">
                <a:latin typeface="+mn-lt"/>
              </a:rPr>
              <a:t>kS</a:t>
            </a:r>
            <a:r>
              <a:rPr lang="en-GB" sz="2400" dirty="0" smtClean="0">
                <a:latin typeface="+mn-lt"/>
              </a:rPr>
              <a:t>/s)</a:t>
            </a:r>
            <a:endParaRPr lang="en-GB" sz="2400" dirty="0">
              <a:latin typeface="+mn-lt"/>
            </a:endParaRPr>
          </a:p>
          <a:p>
            <a:pPr marL="457200" indent="-457200">
              <a:buFont typeface="Arial" panose="020B0604020202020204" pitchFamily="34" charset="0"/>
              <a:buChar char="•"/>
              <a:defRPr/>
            </a:pPr>
            <a:r>
              <a:rPr lang="en-GB" sz="2400" dirty="0">
                <a:solidFill>
                  <a:srgbClr val="FFFF00"/>
                </a:solidFill>
                <a:latin typeface="+mn-lt"/>
              </a:rPr>
              <a:t>Receiving HamTV</a:t>
            </a:r>
          </a:p>
          <a:p>
            <a:pPr marL="457200" indent="-457200">
              <a:buFont typeface="Arial" panose="020B0604020202020204" pitchFamily="34" charset="0"/>
              <a:buChar char="•"/>
              <a:defRPr/>
            </a:pPr>
            <a:r>
              <a:rPr lang="en-GB" sz="2400" dirty="0">
                <a:latin typeface="+mn-lt"/>
              </a:rPr>
              <a:t>Receiving broadcast satellite DVB-S or DVB-S2</a:t>
            </a:r>
          </a:p>
          <a:p>
            <a:pPr marL="457200" indent="-457200" algn="ctr">
              <a:buFont typeface="Arial" panose="020B0604020202020204" pitchFamily="34" charset="0"/>
              <a:buChar char="•"/>
              <a:defRPr/>
            </a:pPr>
            <a:endParaRPr lang="fr-FR" sz="2400" dirty="0" smtClean="0">
              <a:latin typeface="+mn-lt"/>
            </a:endParaRPr>
          </a:p>
          <a:p>
            <a:pPr>
              <a:defRPr/>
            </a:pPr>
            <a:r>
              <a:rPr lang="en-US" sz="2400" dirty="0" smtClean="0">
                <a:latin typeface="+mn-lt"/>
              </a:rPr>
              <a:t>   Different </a:t>
            </a:r>
            <a:r>
              <a:rPr lang="en-US" sz="2400" dirty="0" smtClean="0">
                <a:latin typeface="+mn-lt"/>
              </a:rPr>
              <a:t>solutions </a:t>
            </a:r>
            <a:r>
              <a:rPr lang="en-US" sz="2400" dirty="0" smtClean="0">
                <a:latin typeface="+mn-lt"/>
              </a:rPr>
              <a:t>are offered</a:t>
            </a:r>
            <a:r>
              <a:rPr lang="en-US" sz="2400" dirty="0" smtClean="0">
                <a:latin typeface="+mn-lt"/>
              </a:rPr>
              <a:t>:</a:t>
            </a:r>
          </a:p>
          <a:p>
            <a:pPr>
              <a:defRPr/>
            </a:pPr>
            <a:r>
              <a:rPr lang="en-GB" sz="2400" dirty="0" smtClean="0">
                <a:latin typeface="+mn-lt"/>
              </a:rPr>
              <a:t>&gt; a little adapter for the MiniTiouner </a:t>
            </a:r>
            <a:r>
              <a:rPr lang="en-GB" sz="2400" dirty="0" err="1" smtClean="0">
                <a:latin typeface="+mn-lt"/>
              </a:rPr>
              <a:t>pcb</a:t>
            </a:r>
            <a:r>
              <a:rPr lang="en-GB" sz="2400" dirty="0" smtClean="0">
                <a:latin typeface="+mn-lt"/>
              </a:rPr>
              <a:t> that exists</a:t>
            </a:r>
          </a:p>
          <a:p>
            <a:pPr>
              <a:defRPr/>
            </a:pPr>
            <a:r>
              <a:rPr lang="en-GB" sz="2400" dirty="0" smtClean="0">
                <a:latin typeface="+mn-lt"/>
              </a:rPr>
              <a:t>&gt; a new kit </a:t>
            </a:r>
            <a:r>
              <a:rPr lang="en-GB" sz="2400" dirty="0">
                <a:latin typeface="+mn-lt"/>
              </a:rPr>
              <a:t>or </a:t>
            </a:r>
            <a:r>
              <a:rPr lang="en-GB" sz="2400" dirty="0" smtClean="0">
                <a:latin typeface="+mn-lt"/>
              </a:rPr>
              <a:t>PCB.</a:t>
            </a:r>
            <a:endParaRPr lang="en-GB" sz="2400" dirty="0">
              <a:latin typeface="+mn-lt"/>
            </a:endParaRPr>
          </a:p>
          <a:p>
            <a:pPr>
              <a:defRPr/>
            </a:pPr>
            <a:r>
              <a:rPr lang="en-GB" sz="2400" dirty="0" smtClean="0">
                <a:latin typeface="+mn-lt"/>
              </a:rPr>
              <a:t>&gt; a MiniTiouner-Pro </a:t>
            </a:r>
            <a:r>
              <a:rPr lang="en-US" sz="2400" dirty="0">
                <a:latin typeface="+mn-lt"/>
              </a:rPr>
              <a:t>fully assembled and tested, </a:t>
            </a:r>
            <a:r>
              <a:rPr lang="en-GB" sz="2400" dirty="0">
                <a:latin typeface="+mn-lt"/>
              </a:rPr>
              <a:t>as proposed by</a:t>
            </a:r>
            <a:r>
              <a:rPr lang="fr-FR" sz="2400" dirty="0">
                <a:latin typeface="+mn-lt"/>
              </a:rPr>
              <a:t>  </a:t>
            </a:r>
            <a:r>
              <a:rPr lang="fr-FR" sz="2400" dirty="0" smtClean="0">
                <a:latin typeface="+mn-lt"/>
              </a:rPr>
              <a:t>the REF</a:t>
            </a:r>
            <a:r>
              <a:rPr lang="en-US" sz="2400" dirty="0" smtClean="0">
                <a:latin typeface="+mn-lt"/>
              </a:rPr>
              <a:t>.</a:t>
            </a:r>
            <a:endParaRPr lang="fr-FR" sz="2400" dirty="0">
              <a:latin typeface="+mn-lt"/>
            </a:endParaRPr>
          </a:p>
        </p:txBody>
      </p:sp>
    </p:spTree>
  </p:cSld>
  <p:clrMapOvr>
    <a:masterClrMapping/>
  </p:clrMapOvr>
  <mc:AlternateContent xmlns:mc="http://schemas.openxmlformats.org/markup-compatibility/2006">
    <mc:Choice xmlns="" xmlns:p14="http://schemas.microsoft.com/office/powerpoint/2010/main" Requires="p14">
      <p:transition spd="slow" p14:dur="2000" advTm="72429"/>
    </mc:Choice>
    <mc:Fallback>
      <p:transition spd="slow" advTm="7242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re 1"/>
          <p:cNvSpPr>
            <a:spLocks noGrp="1"/>
          </p:cNvSpPr>
          <p:nvPr>
            <p:ph type="title"/>
          </p:nvPr>
        </p:nvSpPr>
        <p:spPr>
          <a:xfrm>
            <a:off x="467544" y="116632"/>
            <a:ext cx="7543800" cy="796925"/>
          </a:xfrm>
        </p:spPr>
        <p:txBody>
          <a:bodyPr/>
          <a:lstStyle/>
          <a:p>
            <a:r>
              <a:rPr lang="en-GB" altLang="fr-FR" dirty="0" smtClean="0"/>
              <a:t>MiniTiouner-Pro - availability</a:t>
            </a:r>
          </a:p>
        </p:txBody>
      </p:sp>
      <p:sp>
        <p:nvSpPr>
          <p:cNvPr id="4" name="ZoneTexte 3"/>
          <p:cNvSpPr txBox="1"/>
          <p:nvPr/>
        </p:nvSpPr>
        <p:spPr>
          <a:xfrm>
            <a:off x="611560" y="908720"/>
            <a:ext cx="7068715" cy="830997"/>
          </a:xfrm>
          <a:prstGeom prst="rect">
            <a:avLst/>
          </a:prstGeom>
          <a:noFill/>
        </p:spPr>
        <p:txBody>
          <a:bodyPr wrap="square">
            <a:spAutoFit/>
          </a:bodyPr>
          <a:lstStyle/>
          <a:p>
            <a:pPr>
              <a:defRPr/>
            </a:pPr>
            <a:r>
              <a:rPr lang="en-GB" sz="2400" dirty="0" smtClean="0">
                <a:latin typeface="+mn-lt"/>
              </a:rPr>
              <a:t>a </a:t>
            </a:r>
            <a:r>
              <a:rPr lang="en-GB" sz="2400" dirty="0" smtClean="0">
                <a:latin typeface="+mn-lt"/>
              </a:rPr>
              <a:t>MiniTiouner-Pro </a:t>
            </a:r>
            <a:r>
              <a:rPr lang="en-US" sz="2400" dirty="0">
                <a:latin typeface="+mn-lt"/>
              </a:rPr>
              <a:t>fully assembled and tested, </a:t>
            </a:r>
            <a:r>
              <a:rPr lang="en-GB" sz="2400" dirty="0">
                <a:latin typeface="+mn-lt"/>
              </a:rPr>
              <a:t>as proposed by</a:t>
            </a:r>
            <a:r>
              <a:rPr lang="fr-FR" sz="2400" dirty="0">
                <a:latin typeface="+mn-lt"/>
              </a:rPr>
              <a:t>  </a:t>
            </a:r>
            <a:r>
              <a:rPr lang="fr-FR" sz="2400" dirty="0" smtClean="0">
                <a:latin typeface="+mn-lt"/>
              </a:rPr>
              <a:t>the </a:t>
            </a:r>
            <a:r>
              <a:rPr lang="fr-FR" sz="2400" dirty="0" smtClean="0">
                <a:latin typeface="+mn-lt"/>
              </a:rPr>
              <a:t>REF</a:t>
            </a:r>
            <a:r>
              <a:rPr lang="en-US" sz="2400" dirty="0" smtClean="0">
                <a:latin typeface="+mn-lt"/>
              </a:rPr>
              <a:t> for 99 </a:t>
            </a:r>
            <a:r>
              <a:rPr lang="en-US" sz="2400" dirty="0" err="1" smtClean="0">
                <a:latin typeface="+mn-lt"/>
              </a:rPr>
              <a:t>euros</a:t>
            </a:r>
            <a:r>
              <a:rPr lang="en-US" sz="2400" dirty="0" smtClean="0">
                <a:latin typeface="+mn-lt"/>
              </a:rPr>
              <a:t>.</a:t>
            </a:r>
            <a:endParaRPr lang="fr-FR" sz="2400" dirty="0">
              <a:latin typeface="+mn-lt"/>
            </a:endParaRPr>
          </a:p>
        </p:txBody>
      </p:sp>
      <p:pic>
        <p:nvPicPr>
          <p:cNvPr id="5" name="Image 4" descr="miniTiounerPro_oled_left2_.jpg"/>
          <p:cNvPicPr>
            <a:picLocks noChangeAspect="1"/>
          </p:cNvPicPr>
          <p:nvPr/>
        </p:nvPicPr>
        <p:blipFill>
          <a:blip r:embed="rId3" cstate="print"/>
          <a:stretch>
            <a:fillRect/>
          </a:stretch>
        </p:blipFill>
        <p:spPr>
          <a:xfrm>
            <a:off x="1043608" y="1700808"/>
            <a:ext cx="6408712" cy="5005916"/>
          </a:xfrm>
          <a:prstGeom prst="rect">
            <a:avLst/>
          </a:prstGeom>
        </p:spPr>
      </p:pic>
    </p:spTree>
  </p:cSld>
  <p:clrMapOvr>
    <a:masterClrMapping/>
  </p:clrMapOvr>
  <mc:AlternateContent xmlns:mc="http://schemas.openxmlformats.org/markup-compatibility/2006">
    <mc:Choice xmlns="" xmlns:p14="http://schemas.microsoft.com/office/powerpoint/2010/main" Requires="p14">
      <p:transition spd="slow" p14:dur="2000" advTm="72429"/>
    </mc:Choice>
    <mc:Fallback>
      <p:transition spd="slow" advTm="7242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395536" y="188640"/>
            <a:ext cx="7543800" cy="720725"/>
          </a:xfrm>
        </p:spPr>
        <p:txBody>
          <a:bodyPr/>
          <a:lstStyle/>
          <a:p>
            <a:pPr algn="ctr" eaLnBrk="1" hangingPunct="1"/>
            <a:r>
              <a:rPr lang="en-GB" altLang="fr-FR" sz="4000" dirty="0" smtClean="0"/>
              <a:t>Conclusion</a:t>
            </a:r>
          </a:p>
        </p:txBody>
      </p:sp>
      <p:sp>
        <p:nvSpPr>
          <p:cNvPr id="23555" name="Rectangle 3"/>
          <p:cNvSpPr>
            <a:spLocks noGrp="1" noChangeArrowheads="1"/>
          </p:cNvSpPr>
          <p:nvPr>
            <p:ph type="body" idx="1"/>
          </p:nvPr>
        </p:nvSpPr>
        <p:spPr>
          <a:xfrm>
            <a:off x="368300" y="5517232"/>
            <a:ext cx="8229600" cy="1007392"/>
          </a:xfrm>
        </p:spPr>
        <p:txBody>
          <a:bodyPr/>
          <a:lstStyle/>
          <a:p>
            <a:pPr algn="ctr" eaLnBrk="1" hangingPunct="1">
              <a:lnSpc>
                <a:spcPct val="80000"/>
              </a:lnSpc>
              <a:buFont typeface="Wingdings" pitchFamily="2" charset="2"/>
              <a:buNone/>
              <a:defRPr/>
            </a:pPr>
            <a:r>
              <a:rPr lang="en-GB" altLang="fr-FR" sz="2400" dirty="0" smtClean="0">
                <a:cs typeface="Times New Roman" pitchFamily="18" charset="0"/>
              </a:rPr>
              <a:t>All information on </a:t>
            </a:r>
            <a:r>
              <a:rPr lang="en-GB" altLang="fr-FR" sz="2400" dirty="0" smtClean="0">
                <a:cs typeface="Times New Roman" pitchFamily="18" charset="0"/>
                <a:hlinkClick r:id="rId3"/>
              </a:rPr>
              <a:t>www.vivadatv.org</a:t>
            </a:r>
            <a:r>
              <a:rPr lang="en-GB" altLang="fr-FR" sz="2400" dirty="0" smtClean="0">
                <a:cs typeface="Times New Roman" pitchFamily="18" charset="0"/>
              </a:rPr>
              <a:t> Forum</a:t>
            </a:r>
          </a:p>
          <a:p>
            <a:pPr algn="ctr" eaLnBrk="1" hangingPunct="1">
              <a:lnSpc>
                <a:spcPct val="80000"/>
              </a:lnSpc>
              <a:buFont typeface="Wingdings" pitchFamily="2" charset="2"/>
              <a:buNone/>
              <a:defRPr/>
            </a:pPr>
            <a:r>
              <a:rPr lang="en-GB" altLang="fr-FR" sz="2400" dirty="0" smtClean="0">
                <a:cs typeface="Times New Roman" pitchFamily="18" charset="0"/>
              </a:rPr>
              <a:t>You can also look at the BATC forum :</a:t>
            </a:r>
          </a:p>
          <a:p>
            <a:pPr algn="ctr" eaLnBrk="1" hangingPunct="1">
              <a:lnSpc>
                <a:spcPct val="80000"/>
              </a:lnSpc>
              <a:buFont typeface="Wingdings" pitchFamily="2" charset="2"/>
              <a:buNone/>
              <a:defRPr/>
            </a:pPr>
            <a:r>
              <a:rPr lang="en-US" sz="2400" u="sng" dirty="0">
                <a:hlinkClick r:id="rId4"/>
              </a:rPr>
              <a:t>http://www.batc.org.uk/forum</a:t>
            </a:r>
            <a:r>
              <a:rPr lang="en-US" sz="2400" u="sng" dirty="0" smtClean="0">
                <a:hlinkClick r:id="rId4"/>
              </a:rPr>
              <a:t>/</a:t>
            </a:r>
            <a:endParaRPr lang="fr-FR" sz="2400" dirty="0"/>
          </a:p>
          <a:p>
            <a:pPr marL="0" indent="0" eaLnBrk="1" hangingPunct="1">
              <a:lnSpc>
                <a:spcPct val="80000"/>
              </a:lnSpc>
              <a:buFont typeface="Wingdings" pitchFamily="2" charset="2"/>
              <a:buNone/>
              <a:defRPr/>
            </a:pPr>
            <a:endParaRPr lang="en-GB" altLang="fr-FR" sz="2400" dirty="0" smtClean="0"/>
          </a:p>
          <a:p>
            <a:pPr eaLnBrk="1" hangingPunct="1">
              <a:lnSpc>
                <a:spcPct val="80000"/>
              </a:lnSpc>
              <a:defRPr/>
            </a:pPr>
            <a:endParaRPr lang="en-GB" altLang="fr-FR" sz="1600" dirty="0" smtClean="0"/>
          </a:p>
        </p:txBody>
      </p:sp>
      <p:sp>
        <p:nvSpPr>
          <p:cNvPr id="2" name="ZoneTexte 1"/>
          <p:cNvSpPr txBox="1"/>
          <p:nvPr/>
        </p:nvSpPr>
        <p:spPr>
          <a:xfrm>
            <a:off x="251520" y="1412776"/>
            <a:ext cx="8712968" cy="4093428"/>
          </a:xfrm>
          <a:prstGeom prst="rect">
            <a:avLst/>
          </a:prstGeom>
          <a:noFill/>
        </p:spPr>
        <p:txBody>
          <a:bodyPr wrap="square">
            <a:spAutoFit/>
          </a:bodyPr>
          <a:lstStyle/>
          <a:p>
            <a:pPr marL="457200" indent="-457200">
              <a:buFont typeface="Arial" panose="020B0604020202020204" pitchFamily="34" charset="0"/>
              <a:buChar char="•"/>
              <a:defRPr/>
            </a:pPr>
            <a:r>
              <a:rPr lang="en-US" dirty="0">
                <a:latin typeface="+mj-lt"/>
              </a:rPr>
              <a:t>The Minitiouner </a:t>
            </a:r>
            <a:r>
              <a:rPr lang="en-US" dirty="0" smtClean="0">
                <a:latin typeface="+mj-lt"/>
              </a:rPr>
              <a:t>/ MiniTiouner-Pro </a:t>
            </a:r>
            <a:r>
              <a:rPr lang="en-US" dirty="0">
                <a:latin typeface="+mj-lt"/>
              </a:rPr>
              <a:t>project offer us </a:t>
            </a:r>
            <a:r>
              <a:rPr lang="en-US" dirty="0" smtClean="0">
                <a:latin typeface="+mj-lt"/>
              </a:rPr>
              <a:t>a </a:t>
            </a:r>
            <a:r>
              <a:rPr lang="en-US" dirty="0" smtClean="0">
                <a:solidFill>
                  <a:srgbClr val="FFFF00"/>
                </a:solidFill>
                <a:latin typeface="+mj-lt"/>
              </a:rPr>
              <a:t>USB </a:t>
            </a:r>
            <a:r>
              <a:rPr lang="en-US" dirty="0">
                <a:solidFill>
                  <a:srgbClr val="FFFF00"/>
                </a:solidFill>
                <a:latin typeface="+mj-lt"/>
              </a:rPr>
              <a:t>DVB-S/S2 tuner </a:t>
            </a:r>
            <a:r>
              <a:rPr lang="en-US" dirty="0">
                <a:latin typeface="+mj-lt"/>
              </a:rPr>
              <a:t>that can receive from SR </a:t>
            </a:r>
            <a:r>
              <a:rPr lang="en-US" dirty="0" smtClean="0">
                <a:latin typeface="+mj-lt"/>
              </a:rPr>
              <a:t>75 </a:t>
            </a:r>
            <a:r>
              <a:rPr lang="en-US" dirty="0" err="1" smtClean="0">
                <a:latin typeface="+mj-lt"/>
              </a:rPr>
              <a:t>kS</a:t>
            </a:r>
            <a:r>
              <a:rPr lang="en-US" dirty="0" smtClean="0">
                <a:latin typeface="+mj-lt"/>
              </a:rPr>
              <a:t>/s </a:t>
            </a:r>
            <a:r>
              <a:rPr lang="en-US" dirty="0">
                <a:latin typeface="+mj-lt"/>
              </a:rPr>
              <a:t>up to 45000 </a:t>
            </a:r>
            <a:r>
              <a:rPr lang="en-US" dirty="0" err="1">
                <a:latin typeface="+mj-lt"/>
              </a:rPr>
              <a:t>kS</a:t>
            </a:r>
            <a:r>
              <a:rPr lang="en-US" dirty="0">
                <a:latin typeface="+mj-lt"/>
              </a:rPr>
              <a:t>/s</a:t>
            </a:r>
            <a:r>
              <a:rPr lang="en-US" dirty="0" smtClean="0">
                <a:latin typeface="+mj-lt"/>
              </a:rPr>
              <a:t>.</a:t>
            </a:r>
          </a:p>
          <a:p>
            <a:pPr marL="457200" indent="-457200">
              <a:buFont typeface="Arial" panose="020B0604020202020204" pitchFamily="34" charset="0"/>
              <a:buChar char="•"/>
              <a:defRPr/>
            </a:pPr>
            <a:r>
              <a:rPr lang="en-US" dirty="0" err="1">
                <a:latin typeface="+mj-lt"/>
              </a:rPr>
              <a:t>Pipo</a:t>
            </a:r>
            <a:r>
              <a:rPr lang="en-US" dirty="0">
                <a:latin typeface="+mj-lt"/>
              </a:rPr>
              <a:t> X8/X9 + Minitiouner = a </a:t>
            </a:r>
            <a:r>
              <a:rPr lang="en-US" dirty="0">
                <a:solidFill>
                  <a:srgbClr val="FFFF00"/>
                </a:solidFill>
                <a:latin typeface="+mj-lt"/>
              </a:rPr>
              <a:t>mobile </a:t>
            </a:r>
            <a:r>
              <a:rPr lang="en-US" dirty="0" smtClean="0">
                <a:solidFill>
                  <a:srgbClr val="FFFF00"/>
                </a:solidFill>
                <a:latin typeface="+mj-lt"/>
              </a:rPr>
              <a:t>solution</a:t>
            </a:r>
          </a:p>
          <a:p>
            <a:pPr marL="457200" indent="-457200">
              <a:buFont typeface="Arial" panose="020B0604020202020204" pitchFamily="34" charset="0"/>
              <a:buChar char="•"/>
              <a:defRPr/>
            </a:pPr>
            <a:r>
              <a:rPr lang="en-US" dirty="0">
                <a:solidFill>
                  <a:srgbClr val="FFFF00"/>
                </a:solidFill>
                <a:latin typeface="+mj-lt"/>
              </a:rPr>
              <a:t>Narrow Bandwidth DATV </a:t>
            </a:r>
            <a:r>
              <a:rPr lang="en-US" dirty="0">
                <a:latin typeface="+mj-lt"/>
              </a:rPr>
              <a:t>is now possible for DX</a:t>
            </a:r>
          </a:p>
          <a:p>
            <a:pPr marL="457200" indent="-457200">
              <a:buFont typeface="Arial" panose="020B0604020202020204" pitchFamily="34" charset="0"/>
              <a:buChar char="•"/>
              <a:defRPr/>
            </a:pPr>
            <a:r>
              <a:rPr lang="en-US" dirty="0">
                <a:latin typeface="+mj-lt"/>
              </a:rPr>
              <a:t>A good solution for </a:t>
            </a:r>
            <a:r>
              <a:rPr lang="en-US" dirty="0">
                <a:solidFill>
                  <a:srgbClr val="FFFF00"/>
                </a:solidFill>
                <a:latin typeface="+mj-lt"/>
              </a:rPr>
              <a:t>receiving HamTV.</a:t>
            </a:r>
          </a:p>
          <a:p>
            <a:pPr marL="457200" indent="-457200">
              <a:buFont typeface="Arial" panose="020B0604020202020204" pitchFamily="34" charset="0"/>
              <a:buChar char="•"/>
              <a:defRPr/>
            </a:pPr>
            <a:r>
              <a:rPr lang="en-US" dirty="0">
                <a:latin typeface="+mj-lt"/>
              </a:rPr>
              <a:t>NIM, </a:t>
            </a:r>
            <a:r>
              <a:rPr lang="en-US" dirty="0" err="1">
                <a:latin typeface="+mj-lt"/>
              </a:rPr>
              <a:t>pcb</a:t>
            </a:r>
            <a:r>
              <a:rPr lang="en-US" dirty="0">
                <a:latin typeface="+mj-lt"/>
              </a:rPr>
              <a:t> and others components are available at the BATC shop </a:t>
            </a:r>
          </a:p>
          <a:p>
            <a:pPr marL="457200" indent="-457200">
              <a:buFont typeface="Arial" panose="020B0604020202020204" pitchFamily="34" charset="0"/>
              <a:buChar char="•"/>
              <a:defRPr/>
            </a:pPr>
            <a:r>
              <a:rPr lang="en-US" dirty="0" smtClean="0">
                <a:latin typeface="+mj-lt"/>
              </a:rPr>
              <a:t>A fully assembled and tested </a:t>
            </a:r>
            <a:r>
              <a:rPr lang="en-US" dirty="0" err="1" smtClean="0">
                <a:latin typeface="+mj-lt"/>
              </a:rPr>
              <a:t>MiniTiounerPro</a:t>
            </a:r>
            <a:r>
              <a:rPr lang="en-US" dirty="0" smtClean="0">
                <a:latin typeface="+mj-lt"/>
              </a:rPr>
              <a:t> </a:t>
            </a:r>
            <a:r>
              <a:rPr lang="en-US" dirty="0" smtClean="0">
                <a:latin typeface="+mj-lt"/>
              </a:rPr>
              <a:t>at the REF shop.</a:t>
            </a:r>
            <a:endParaRPr lang="en-US" dirty="0">
              <a:latin typeface="+mj-lt"/>
            </a:endParaRPr>
          </a:p>
        </p:txBody>
      </p:sp>
    </p:spTree>
  </p:cSld>
  <p:clrMapOvr>
    <a:masterClrMapping/>
  </p:clrMapOvr>
  <mc:AlternateContent xmlns:mc="http://schemas.openxmlformats.org/markup-compatibility/2006">
    <mc:Choice xmlns="" xmlns:p14="http://schemas.microsoft.com/office/powerpoint/2010/main" Requires="p14">
      <p:transition spd="slow" p14:dur="2000" advTm="67859"/>
    </mc:Choice>
    <mc:Fallback>
      <p:transition spd="slow" advTm="6785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re 1"/>
          <p:cNvSpPr>
            <a:spLocks noGrp="1"/>
          </p:cNvSpPr>
          <p:nvPr>
            <p:ph type="title"/>
          </p:nvPr>
        </p:nvSpPr>
        <p:spPr>
          <a:xfrm>
            <a:off x="971600" y="1772816"/>
            <a:ext cx="7543800" cy="1295400"/>
          </a:xfrm>
        </p:spPr>
        <p:txBody>
          <a:bodyPr/>
          <a:lstStyle/>
          <a:p>
            <a:pPr algn="ctr"/>
            <a:r>
              <a:rPr lang="en-GB" altLang="fr-FR" sz="4000" dirty="0" smtClean="0"/>
              <a:t>And now,</a:t>
            </a:r>
            <a:br>
              <a:rPr lang="en-GB" altLang="fr-FR" sz="4000" dirty="0" smtClean="0"/>
            </a:br>
            <a:r>
              <a:rPr lang="en-GB" altLang="fr-FR" sz="4000" dirty="0" smtClean="0"/>
              <a:t>what are our choices for HamTV2 ?</a:t>
            </a:r>
            <a:endParaRPr lang="fr-FR" altLang="fr-FR" dirty="0" smtClean="0"/>
          </a:p>
        </p:txBody>
      </p:sp>
    </p:spTree>
  </p:cSld>
  <p:clrMapOvr>
    <a:masterClrMapping/>
  </p:clrMapOvr>
  <mc:AlternateContent xmlns:mc="http://schemas.openxmlformats.org/markup-compatibility/2006">
    <mc:Choice xmlns="" xmlns:p14="http://schemas.microsoft.com/office/powerpoint/2010/main" Requires="p14">
      <p:transition spd="slow" p14:dur="2000" advTm="16660"/>
    </mc:Choice>
    <mc:Fallback>
      <p:transition spd="slow" advTm="1666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re 1"/>
          <p:cNvSpPr>
            <a:spLocks noGrp="1"/>
          </p:cNvSpPr>
          <p:nvPr>
            <p:ph type="title"/>
          </p:nvPr>
        </p:nvSpPr>
        <p:spPr>
          <a:xfrm>
            <a:off x="684213" y="2997200"/>
            <a:ext cx="7543800" cy="1295400"/>
          </a:xfrm>
        </p:spPr>
        <p:txBody>
          <a:bodyPr/>
          <a:lstStyle/>
          <a:p>
            <a:r>
              <a:rPr lang="en-GB" altLang="fr-FR" sz="4000" smtClean="0"/>
              <a:t>Thank you for your attention</a:t>
            </a:r>
            <a:br>
              <a:rPr lang="en-GB" altLang="fr-FR" sz="4000" smtClean="0"/>
            </a:br>
            <a:endParaRPr lang="fr-FR" altLang="fr-FR" smtClean="0"/>
          </a:p>
        </p:txBody>
      </p:sp>
    </p:spTree>
  </p:cSld>
  <p:clrMapOvr>
    <a:masterClrMapping/>
  </p:clrMapOvr>
  <mc:AlternateContent xmlns:mc="http://schemas.openxmlformats.org/markup-compatibility/2006">
    <mc:Choice xmlns="" xmlns:p14="http://schemas.microsoft.com/office/powerpoint/2010/main" Requires="p14">
      <p:transition spd="slow" p14:dur="2000" advTm="16660"/>
    </mc:Choice>
    <mc:Fallback>
      <p:transition spd="slow" advTm="16660"/>
    </mc:Fallback>
  </mc:AlternateContent>
  <p:timing>
    <p:tnLst>
      <p:par>
        <p:cTn id="1" dur="indefinite" restart="never" nodeType="tmRoot"/>
      </p:par>
    </p:tnLst>
  </p:timing>
</p:sld>
</file>

<file path=ppt/theme/theme1.xml><?xml version="1.0" encoding="utf-8"?>
<a:theme xmlns:a="http://schemas.openxmlformats.org/drawingml/2006/main" name="Network">
  <a:themeElements>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fontScheme name="Netwo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4527</TotalTime>
  <Words>2231</Words>
  <Application>Microsoft Office PowerPoint</Application>
  <PresentationFormat>Affichage à l'écran (4:3)</PresentationFormat>
  <Paragraphs>314</Paragraphs>
  <Slides>43</Slides>
  <Notes>40</Notes>
  <HiddenSlides>0</HiddenSlides>
  <MMClips>1</MMClips>
  <ScaleCrop>false</ScaleCrop>
  <HeadingPairs>
    <vt:vector size="4" baseType="variant">
      <vt:variant>
        <vt:lpstr>Thème</vt:lpstr>
      </vt:variant>
      <vt:variant>
        <vt:i4>1</vt:i4>
      </vt:variant>
      <vt:variant>
        <vt:lpstr>Titres des diapositives</vt:lpstr>
      </vt:variant>
      <vt:variant>
        <vt:i4>43</vt:i4>
      </vt:variant>
    </vt:vector>
  </HeadingPairs>
  <TitlesOfParts>
    <vt:vector size="44" baseType="lpstr">
      <vt:lpstr>Network</vt:lpstr>
      <vt:lpstr>Receiver and software  for receiving HamTV DVB-S /S2</vt:lpstr>
      <vt:lpstr>2014 solution :TT S2-1600</vt:lpstr>
      <vt:lpstr>TT S2-1600 Internals</vt:lpstr>
      <vt:lpstr>Software used: Tutioune1600 </vt:lpstr>
      <vt:lpstr>TiouneMonitor Map</vt:lpstr>
      <vt:lpstr>TiouneMonitor during an ARISS contact </vt:lpstr>
      <vt:lpstr>TiouneData Reader and HamTV reports</vt:lpstr>
      <vt:lpstr>Tools to setup the antenna: tracking system, converter…</vt:lpstr>
      <vt:lpstr>NPM: tracking the sun</vt:lpstr>
      <vt:lpstr>TSA : obervation of Wifi interferences</vt:lpstr>
      <vt:lpstr>2015: Home brewed USB tuner</vt:lpstr>
      <vt:lpstr>MiniTiouner Internals </vt:lpstr>
      <vt:lpstr>a NIM </vt:lpstr>
      <vt:lpstr>Which NIM must I use?</vt:lpstr>
      <vt:lpstr>The parallel to USB interface:  the FT2232H mini module</vt:lpstr>
      <vt:lpstr>MiniTiouner: basic  Schematic</vt:lpstr>
      <vt:lpstr>Minitiouner built from BATC kit</vt:lpstr>
      <vt:lpstr>Using a Pipo X8</vt:lpstr>
      <vt:lpstr>Minitioune v0.4c June 2016</vt:lpstr>
      <vt:lpstr>Minitioune v0.4c Expert mode</vt:lpstr>
      <vt:lpstr>Minitioune v0.4c Expert mode</vt:lpstr>
      <vt:lpstr>Minitioune v0.4c Expert mode</vt:lpstr>
      <vt:lpstr>Noise Power Measurement</vt:lpstr>
      <vt:lpstr>Sept 2016 : Minitioune v0.5</vt:lpstr>
      <vt:lpstr>V.5 or .6=DVB-S and DVB-S2</vt:lpstr>
      <vt:lpstr>Minitioune v0.5 and up  = DVB-S and DVB-S2</vt:lpstr>
      <vt:lpstr>Minitioune v0.7 can work Mpeg2, H264 H265 video Mpeg, AAC or AC3 audio </vt:lpstr>
      <vt:lpstr>2017 TS merger &amp; MiniTiouner Pro</vt:lpstr>
      <vt:lpstr>TS merger</vt:lpstr>
      <vt:lpstr>Diapositive 30</vt:lpstr>
      <vt:lpstr>TS merger</vt:lpstr>
      <vt:lpstr>MiniTiouner Pro - prototype</vt:lpstr>
      <vt:lpstr>MiniTiouner Pro</vt:lpstr>
      <vt:lpstr>Dual tuner STV6120</vt:lpstr>
      <vt:lpstr>MiniTiouner-Pro schematic</vt:lpstr>
      <vt:lpstr>Minitioune Pro – 2 freq locked</vt:lpstr>
      <vt:lpstr>Minitioune Pro - TS1 display</vt:lpstr>
      <vt:lpstr>Minitioune Pro Using 2 VLC</vt:lpstr>
      <vt:lpstr>MiniTiouner-Pro - availability</vt:lpstr>
      <vt:lpstr>MiniTiouner-Pro - availability</vt:lpstr>
      <vt:lpstr>Conclusion</vt:lpstr>
      <vt:lpstr>And now, what are our choices for HamTV2 ?</vt:lpstr>
      <vt:lpstr>Thank you for your attention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Tutioune</dc:title>
  <dc:creator>JP</dc:creator>
  <cp:lastModifiedBy>F6DZP</cp:lastModifiedBy>
  <cp:revision>348</cp:revision>
  <dcterms:created xsi:type="dcterms:W3CDTF">2012-10-01T04:48:46Z</dcterms:created>
  <dcterms:modified xsi:type="dcterms:W3CDTF">2017-10-06T20:47:01Z</dcterms:modified>
</cp:coreProperties>
</file>